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4.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5.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6.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7.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8.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9.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10.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 id="2147483706" r:id="rId3"/>
    <p:sldMasterId id="2147483721" r:id="rId4"/>
    <p:sldMasterId id="2147483839" r:id="rId5"/>
    <p:sldMasterId id="2147483858" r:id="rId6"/>
    <p:sldMasterId id="2147483871" r:id="rId7"/>
    <p:sldMasterId id="2147483888" r:id="rId8"/>
    <p:sldMasterId id="2147483922" r:id="rId9"/>
    <p:sldMasterId id="2147483926" r:id="rId10"/>
    <p:sldMasterId id="2147483938" r:id="rId11"/>
  </p:sldMasterIdLst>
  <p:notesMasterIdLst>
    <p:notesMasterId r:id="rId28"/>
  </p:notesMasterIdLst>
  <p:sldIdLst>
    <p:sldId id="294" r:id="rId12"/>
    <p:sldId id="274" r:id="rId13"/>
    <p:sldId id="638" r:id="rId14"/>
    <p:sldId id="296" r:id="rId15"/>
    <p:sldId id="295" r:id="rId16"/>
    <p:sldId id="283" r:id="rId17"/>
    <p:sldId id="278" r:id="rId18"/>
    <p:sldId id="280" r:id="rId19"/>
    <p:sldId id="434" r:id="rId20"/>
    <p:sldId id="277" r:id="rId21"/>
    <p:sldId id="362" r:id="rId22"/>
    <p:sldId id="639" r:id="rId23"/>
    <p:sldId id="260" r:id="rId24"/>
    <p:sldId id="272" r:id="rId25"/>
    <p:sldId id="336" r:id="rId26"/>
    <p:sldId id="64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66FFFF"/>
    <a:srgbClr val="1A2028"/>
    <a:srgbClr val="E3EC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78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 /><Relationship Id="rId13" Type="http://schemas.openxmlformats.org/officeDocument/2006/relationships/slide" Target="slides/slide2.xml" /><Relationship Id="rId18" Type="http://schemas.openxmlformats.org/officeDocument/2006/relationships/slide" Target="slides/slide7.xml" /><Relationship Id="rId26" Type="http://schemas.openxmlformats.org/officeDocument/2006/relationships/slide" Target="slides/slide15.xml" /><Relationship Id="rId3" Type="http://schemas.openxmlformats.org/officeDocument/2006/relationships/slideMaster" Target="slideMasters/slideMaster3.xml" /><Relationship Id="rId21" Type="http://schemas.openxmlformats.org/officeDocument/2006/relationships/slide" Target="slides/slide10.xml" /><Relationship Id="rId7" Type="http://schemas.openxmlformats.org/officeDocument/2006/relationships/slideMaster" Target="slideMasters/slideMaster7.xml" /><Relationship Id="rId12" Type="http://schemas.openxmlformats.org/officeDocument/2006/relationships/slide" Target="slides/slide1.xml" /><Relationship Id="rId17" Type="http://schemas.openxmlformats.org/officeDocument/2006/relationships/slide" Target="slides/slide6.xml" /><Relationship Id="rId25" Type="http://schemas.openxmlformats.org/officeDocument/2006/relationships/slide" Target="slides/slide14.xml" /><Relationship Id="rId2" Type="http://schemas.openxmlformats.org/officeDocument/2006/relationships/slideMaster" Target="slideMasters/slideMaster2.xml" /><Relationship Id="rId16" Type="http://schemas.openxmlformats.org/officeDocument/2006/relationships/slide" Target="slides/slide5.xml" /><Relationship Id="rId20" Type="http://schemas.openxmlformats.org/officeDocument/2006/relationships/slide" Target="slides/slide9.xml" /><Relationship Id="rId29"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Master" Target="slideMasters/slideMaster6.xml" /><Relationship Id="rId11" Type="http://schemas.openxmlformats.org/officeDocument/2006/relationships/slideMaster" Target="slideMasters/slideMaster11.xml" /><Relationship Id="rId24" Type="http://schemas.openxmlformats.org/officeDocument/2006/relationships/slide" Target="slides/slide13.xml" /><Relationship Id="rId32" Type="http://schemas.openxmlformats.org/officeDocument/2006/relationships/tableStyles" Target="tableStyles.xml" /><Relationship Id="rId5" Type="http://schemas.openxmlformats.org/officeDocument/2006/relationships/slideMaster" Target="slideMasters/slideMaster5.xml" /><Relationship Id="rId15" Type="http://schemas.openxmlformats.org/officeDocument/2006/relationships/slide" Target="slides/slide4.xml" /><Relationship Id="rId23" Type="http://schemas.openxmlformats.org/officeDocument/2006/relationships/slide" Target="slides/slide12.xml" /><Relationship Id="rId28" Type="http://schemas.openxmlformats.org/officeDocument/2006/relationships/notesMaster" Target="notesMasters/notesMaster1.xml" /><Relationship Id="rId10" Type="http://schemas.openxmlformats.org/officeDocument/2006/relationships/slideMaster" Target="slideMasters/slideMaster10.xml" /><Relationship Id="rId19" Type="http://schemas.openxmlformats.org/officeDocument/2006/relationships/slide" Target="slides/slide8.xml" /><Relationship Id="rId31" Type="http://schemas.openxmlformats.org/officeDocument/2006/relationships/theme" Target="theme/theme1.xml" /><Relationship Id="rId4" Type="http://schemas.openxmlformats.org/officeDocument/2006/relationships/slideMaster" Target="slideMasters/slideMaster4.xml" /><Relationship Id="rId9" Type="http://schemas.openxmlformats.org/officeDocument/2006/relationships/slideMaster" Target="slideMasters/slideMaster9.xml" /><Relationship Id="rId14" Type="http://schemas.openxmlformats.org/officeDocument/2006/relationships/slide" Target="slides/slide3.xml" /><Relationship Id="rId22" Type="http://schemas.openxmlformats.org/officeDocument/2006/relationships/slide" Target="slides/slide11.xml" /><Relationship Id="rId27" Type="http://schemas.openxmlformats.org/officeDocument/2006/relationships/slide" Target="slides/slide16.xml" /><Relationship Id="rId30" Type="http://schemas.openxmlformats.org/officeDocument/2006/relationships/viewProps" Target="viewProps.xml" /></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 /></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Percentage</c:v>
                </c:pt>
              </c:strCache>
            </c:strRef>
          </c:tx>
          <c:spPr>
            <a:gradFill flip="none" rotWithShape="1">
              <a:gsLst>
                <a:gs pos="0">
                  <a:srgbClr val="465CB9"/>
                </a:gs>
                <a:gs pos="100000">
                  <a:srgbClr val="BF2857"/>
                </a:gs>
              </a:gsLst>
              <a:lin ang="5400000" scaled="0"/>
            </a:gradFill>
            <a:ln w="12700" cap="flat">
              <a:noFill/>
              <a:miter lim="400000"/>
            </a:ln>
            <a:effectLst/>
          </c:spPr>
          <c:dPt>
            <c:idx val="0"/>
            <c:bubble3D val="0"/>
            <c:spPr>
              <a:gradFill flip="none" rotWithShape="1">
                <a:gsLst>
                  <a:gs pos="0">
                    <a:schemeClr val="accent2"/>
                  </a:gs>
                  <a:gs pos="100000">
                    <a:schemeClr val="accent4"/>
                  </a:gs>
                </a:gsLst>
                <a:lin ang="5400000" scaled="0"/>
              </a:gradFill>
              <a:ln w="12700" cap="flat">
                <a:noFill/>
                <a:miter lim="400000"/>
              </a:ln>
              <a:effectLst/>
            </c:spPr>
            <c:extLst>
              <c:ext xmlns:c16="http://schemas.microsoft.com/office/drawing/2014/chart" uri="{C3380CC4-5D6E-409C-BE32-E72D297353CC}">
                <c16:uniqueId val="{00000001-A4A9-3E4C-87B2-517476A4F7C3}"/>
              </c:ext>
            </c:extLst>
          </c:dPt>
          <c:dPt>
            <c:idx val="1"/>
            <c:bubble3D val="0"/>
            <c:spPr>
              <a:solidFill>
                <a:srgbClr val="E4E4E4"/>
              </a:solidFill>
              <a:ln w="12700" cap="flat">
                <a:noFill/>
                <a:miter lim="400000"/>
              </a:ln>
              <a:effectLst/>
            </c:spPr>
            <c:extLst>
              <c:ext xmlns:c16="http://schemas.microsoft.com/office/drawing/2014/chart" uri="{C3380CC4-5D6E-409C-BE32-E72D297353CC}">
                <c16:uniqueId val="{00000003-A4A9-3E4C-87B2-517476A4F7C3}"/>
              </c:ext>
            </c:extLst>
          </c:dPt>
          <c:cat>
            <c:strRef>
              <c:f>Sheet1!$B$1:$C$1</c:f>
              <c:strCache>
                <c:ptCount val="2"/>
                <c:pt idx="0">
                  <c:v>In Office</c:v>
                </c:pt>
                <c:pt idx="1">
                  <c:v>Remote</c:v>
                </c:pt>
              </c:strCache>
            </c:strRef>
          </c:cat>
          <c:val>
            <c:numRef>
              <c:f>Sheet1!$B$2:$C$2</c:f>
              <c:numCache>
                <c:formatCode>0%</c:formatCode>
                <c:ptCount val="2"/>
                <c:pt idx="0">
                  <c:v>0.6</c:v>
                </c:pt>
                <c:pt idx="1">
                  <c:v>0.4</c:v>
                </c:pt>
              </c:numCache>
            </c:numRef>
          </c:val>
          <c:extLst>
            <c:ext xmlns:c16="http://schemas.microsoft.com/office/drawing/2014/chart" uri="{C3380CC4-5D6E-409C-BE32-E72D297353CC}">
              <c16:uniqueId val="{00000004-A4A9-3E4C-87B2-517476A4F7C3}"/>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47A0F7"/>
            </a:solidFill>
            <a:ln w="12700" cap="flat">
              <a:noFill/>
              <a:miter lim="400000"/>
            </a:ln>
            <a:effectLst/>
          </c:spPr>
          <c:dPt>
            <c:idx val="0"/>
            <c:bubble3D val="0"/>
            <c:spPr>
              <a:solidFill>
                <a:schemeClr val="accent1"/>
              </a:solidFill>
              <a:ln w="12700" cap="flat">
                <a:noFill/>
                <a:miter lim="400000"/>
              </a:ln>
              <a:effectLst/>
            </c:spPr>
            <c:extLst>
              <c:ext xmlns:c16="http://schemas.microsoft.com/office/drawing/2014/chart" uri="{C3380CC4-5D6E-409C-BE32-E72D297353CC}">
                <c16:uniqueId val="{00000001-0217-7F43-B5BE-F7D09F3FC220}"/>
              </c:ext>
            </c:extLst>
          </c:dPt>
          <c:dPt>
            <c:idx val="1"/>
            <c:bubble3D val="0"/>
            <c:spPr>
              <a:solidFill>
                <a:srgbClr val="E4E4E4"/>
              </a:solidFill>
              <a:ln w="12700" cap="flat">
                <a:noFill/>
                <a:miter lim="400000"/>
              </a:ln>
              <a:effectLst/>
            </c:spPr>
            <c:extLst>
              <c:ext xmlns:c16="http://schemas.microsoft.com/office/drawing/2014/chart" uri="{C3380CC4-5D6E-409C-BE32-E72D297353CC}">
                <c16:uniqueId val="{00000003-0217-7F43-B5BE-F7D09F3FC220}"/>
              </c:ext>
            </c:extLst>
          </c:dPt>
          <c:cat>
            <c:strRef>
              <c:f>Sheet1!$B$1:$C$1</c:f>
              <c:strCache>
                <c:ptCount val="2"/>
                <c:pt idx="0">
                  <c:v>April</c:v>
                </c:pt>
                <c:pt idx="1">
                  <c:v>May</c:v>
                </c:pt>
              </c:strCache>
            </c:strRef>
          </c:cat>
          <c:val>
            <c:numRef>
              <c:f>Sheet1!$B$2:$C$2</c:f>
              <c:numCache>
                <c:formatCode>General</c:formatCode>
                <c:ptCount val="2"/>
                <c:pt idx="0">
                  <c:v>100</c:v>
                </c:pt>
                <c:pt idx="1">
                  <c:v>0</c:v>
                </c:pt>
              </c:numCache>
            </c:numRef>
          </c:val>
          <c:extLst>
            <c:ext xmlns:c16="http://schemas.microsoft.com/office/drawing/2014/chart" uri="{C3380CC4-5D6E-409C-BE32-E72D297353CC}">
              <c16:uniqueId val="{00000004-0217-7F43-B5BE-F7D09F3FC220}"/>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EE4265-D519-4061-A8BD-15AE0CD6009E}"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en-US"/>
        </a:p>
      </dgm:t>
    </dgm:pt>
    <dgm:pt modelId="{AD7F9F8F-1810-4510-AC80-3D403BB5569B}">
      <dgm:prSet phldrT="[Text]" custT="1"/>
      <dgm:spPr/>
      <dgm:t>
        <a:bodyPr/>
        <a:lstStyle/>
        <a:p>
          <a:r>
            <a:rPr lang="en-US" sz="2400" dirty="0">
              <a:solidFill>
                <a:srgbClr val="FFFF00"/>
              </a:solidFill>
            </a:rPr>
            <a:t>Measure effectiveness of Learning  system </a:t>
          </a:r>
        </a:p>
      </dgm:t>
    </dgm:pt>
    <dgm:pt modelId="{14A46F8C-5AED-4716-AECA-FF71C2A3A924}" type="parTrans" cxnId="{387CD845-9572-4576-9C0D-48E7DDD85BB8}">
      <dgm:prSet/>
      <dgm:spPr/>
      <dgm:t>
        <a:bodyPr/>
        <a:lstStyle/>
        <a:p>
          <a:endParaRPr lang="en-US" sz="2000">
            <a:solidFill>
              <a:srgbClr val="FFFF00"/>
            </a:solidFill>
          </a:endParaRPr>
        </a:p>
      </dgm:t>
    </dgm:pt>
    <dgm:pt modelId="{3AD58103-9FD5-4E7E-A476-CAAED5B8D3AD}" type="sibTrans" cxnId="{387CD845-9572-4576-9C0D-48E7DDD85BB8}">
      <dgm:prSet/>
      <dgm:spPr/>
      <dgm:t>
        <a:bodyPr/>
        <a:lstStyle/>
        <a:p>
          <a:endParaRPr lang="en-US" sz="2000">
            <a:solidFill>
              <a:srgbClr val="FFFF00"/>
            </a:solidFill>
          </a:endParaRPr>
        </a:p>
      </dgm:t>
    </dgm:pt>
    <dgm:pt modelId="{A9C38042-8C25-4143-B7CB-35B9A7F94B09}">
      <dgm:prSet phldrT="[Text]" custT="1"/>
      <dgm:spPr/>
      <dgm:t>
        <a:bodyPr/>
        <a:lstStyle/>
        <a:p>
          <a:r>
            <a:rPr lang="en-US" sz="2400" dirty="0">
              <a:solidFill>
                <a:srgbClr val="FFFF00"/>
              </a:solidFill>
            </a:rPr>
            <a:t>Assess School level performance on key competencies and proficiency levels</a:t>
          </a:r>
        </a:p>
      </dgm:t>
    </dgm:pt>
    <dgm:pt modelId="{C5CB7082-4C1C-4C3B-9231-1D5F5AEB81DF}" type="parTrans" cxnId="{18186F9A-E563-44D1-B97F-CF62C49DFD0F}">
      <dgm:prSet/>
      <dgm:spPr/>
      <dgm:t>
        <a:bodyPr/>
        <a:lstStyle/>
        <a:p>
          <a:endParaRPr lang="en-US" sz="2000">
            <a:solidFill>
              <a:srgbClr val="FFFF00"/>
            </a:solidFill>
          </a:endParaRPr>
        </a:p>
      </dgm:t>
    </dgm:pt>
    <dgm:pt modelId="{BA1C31FE-2796-4D19-8766-7F7E1AD913B1}" type="sibTrans" cxnId="{18186F9A-E563-44D1-B97F-CF62C49DFD0F}">
      <dgm:prSet/>
      <dgm:spPr/>
      <dgm:t>
        <a:bodyPr/>
        <a:lstStyle/>
        <a:p>
          <a:endParaRPr lang="en-US" sz="2000">
            <a:solidFill>
              <a:srgbClr val="FFFF00"/>
            </a:solidFill>
          </a:endParaRPr>
        </a:p>
      </dgm:t>
    </dgm:pt>
    <dgm:pt modelId="{75FBFFD3-231F-43C5-BFEA-37A012F991D0}">
      <dgm:prSet phldrT="[Text]" custT="1"/>
      <dgm:spPr/>
      <dgm:t>
        <a:bodyPr/>
        <a:lstStyle/>
        <a:p>
          <a:r>
            <a:rPr lang="en-US" sz="2400" dirty="0">
              <a:solidFill>
                <a:srgbClr val="FFFF00"/>
              </a:solidFill>
            </a:rPr>
            <a:t>The assessment of core competencies</a:t>
          </a:r>
        </a:p>
      </dgm:t>
    </dgm:pt>
    <dgm:pt modelId="{5FD76EF4-8989-4896-A317-99AE1C81D08A}" type="parTrans" cxnId="{D7D44AAE-8AA5-4041-9818-40001B0F5C5D}">
      <dgm:prSet/>
      <dgm:spPr/>
      <dgm:t>
        <a:bodyPr/>
        <a:lstStyle/>
        <a:p>
          <a:endParaRPr lang="en-US" sz="2000">
            <a:solidFill>
              <a:srgbClr val="FFFF00"/>
            </a:solidFill>
          </a:endParaRPr>
        </a:p>
      </dgm:t>
    </dgm:pt>
    <dgm:pt modelId="{483817B5-F6C9-4072-98EF-C5C398665BB7}" type="sibTrans" cxnId="{D7D44AAE-8AA5-4041-9818-40001B0F5C5D}">
      <dgm:prSet/>
      <dgm:spPr/>
      <dgm:t>
        <a:bodyPr/>
        <a:lstStyle/>
        <a:p>
          <a:endParaRPr lang="en-US" sz="2000">
            <a:solidFill>
              <a:srgbClr val="FFFF00"/>
            </a:solidFill>
          </a:endParaRPr>
        </a:p>
      </dgm:t>
    </dgm:pt>
    <dgm:pt modelId="{9117FF31-C738-4176-B41C-D54F77F1954E}">
      <dgm:prSet phldrT="[Text]" custT="1"/>
      <dgm:spPr/>
      <dgm:t>
        <a:bodyPr/>
        <a:lstStyle/>
        <a:p>
          <a:r>
            <a:rPr lang="en-US" sz="2400" dirty="0">
              <a:solidFill>
                <a:srgbClr val="FFFF00"/>
              </a:solidFill>
            </a:rPr>
            <a:t>Systematic monitoring and reporting of learning levels</a:t>
          </a:r>
        </a:p>
      </dgm:t>
    </dgm:pt>
    <dgm:pt modelId="{A84D5684-E93F-4F19-8F74-8B80251AA45A}" type="parTrans" cxnId="{6CCF7BD4-B3E4-4238-98B7-62FAEF3AFCB7}">
      <dgm:prSet/>
      <dgm:spPr/>
      <dgm:t>
        <a:bodyPr/>
        <a:lstStyle/>
        <a:p>
          <a:endParaRPr lang="en-US" sz="2000">
            <a:solidFill>
              <a:srgbClr val="FFFF00"/>
            </a:solidFill>
          </a:endParaRPr>
        </a:p>
      </dgm:t>
    </dgm:pt>
    <dgm:pt modelId="{83762D7E-2AFF-4BED-8534-F9A1D8977882}" type="sibTrans" cxnId="{6CCF7BD4-B3E4-4238-98B7-62FAEF3AFCB7}">
      <dgm:prSet/>
      <dgm:spPr/>
      <dgm:t>
        <a:bodyPr/>
        <a:lstStyle/>
        <a:p>
          <a:endParaRPr lang="en-US" sz="2000">
            <a:solidFill>
              <a:srgbClr val="FFFF00"/>
            </a:solidFill>
          </a:endParaRPr>
        </a:p>
      </dgm:t>
    </dgm:pt>
    <dgm:pt modelId="{160ACEB6-A2BA-4616-B914-1F6159FE6269}">
      <dgm:prSet phldrT="[Text]" custT="1"/>
      <dgm:spPr/>
      <dgm:t>
        <a:bodyPr/>
        <a:lstStyle/>
        <a:p>
          <a:r>
            <a:rPr lang="en-US" sz="2400" dirty="0">
              <a:solidFill>
                <a:srgbClr val="FFFF00"/>
              </a:solidFill>
            </a:rPr>
            <a:t>Monitor the progress</a:t>
          </a:r>
        </a:p>
      </dgm:t>
    </dgm:pt>
    <dgm:pt modelId="{E10B0614-D55A-41DF-BDCF-E70998213A0D}" type="parTrans" cxnId="{6ED2BE89-1E3D-4B04-A86C-2C161D185D99}">
      <dgm:prSet/>
      <dgm:spPr/>
      <dgm:t>
        <a:bodyPr/>
        <a:lstStyle/>
        <a:p>
          <a:endParaRPr lang="en-US" sz="2000">
            <a:solidFill>
              <a:srgbClr val="FFFF00"/>
            </a:solidFill>
          </a:endParaRPr>
        </a:p>
      </dgm:t>
    </dgm:pt>
    <dgm:pt modelId="{512F726D-2D58-47B7-957A-02632D1F046F}" type="sibTrans" cxnId="{6ED2BE89-1E3D-4B04-A86C-2C161D185D99}">
      <dgm:prSet/>
      <dgm:spPr/>
      <dgm:t>
        <a:bodyPr/>
        <a:lstStyle/>
        <a:p>
          <a:endParaRPr lang="en-US" sz="2000">
            <a:solidFill>
              <a:srgbClr val="FFFF00"/>
            </a:solidFill>
          </a:endParaRPr>
        </a:p>
      </dgm:t>
    </dgm:pt>
    <dgm:pt modelId="{CE138EBA-1DA6-42D1-9604-6C66AB6E41B7}">
      <dgm:prSet custT="1"/>
      <dgm:spPr/>
      <dgm:t>
        <a:bodyPr/>
        <a:lstStyle/>
        <a:p>
          <a:r>
            <a:rPr lang="en-US" sz="2400">
              <a:solidFill>
                <a:srgbClr val="FFFF00"/>
              </a:solidFill>
            </a:rPr>
            <a:t>Develop formal protocol and collect valid and reliable data to chart performance on competencies </a:t>
          </a:r>
          <a:endParaRPr lang="en-US" sz="2400" dirty="0">
            <a:solidFill>
              <a:srgbClr val="FFFF00"/>
            </a:solidFill>
          </a:endParaRPr>
        </a:p>
      </dgm:t>
    </dgm:pt>
    <dgm:pt modelId="{3A10933C-4BFA-4726-BBC8-F901E93C805F}" type="parTrans" cxnId="{009210A5-7384-47AF-942E-78F2A82ABFC5}">
      <dgm:prSet/>
      <dgm:spPr/>
      <dgm:t>
        <a:bodyPr/>
        <a:lstStyle/>
        <a:p>
          <a:endParaRPr lang="en-US" sz="2000">
            <a:solidFill>
              <a:srgbClr val="FFFF00"/>
            </a:solidFill>
          </a:endParaRPr>
        </a:p>
      </dgm:t>
    </dgm:pt>
    <dgm:pt modelId="{89D99648-BBFC-40AE-A099-F3F1989A5899}" type="sibTrans" cxnId="{009210A5-7384-47AF-942E-78F2A82ABFC5}">
      <dgm:prSet/>
      <dgm:spPr/>
      <dgm:t>
        <a:bodyPr/>
        <a:lstStyle/>
        <a:p>
          <a:endParaRPr lang="en-US" sz="2000">
            <a:solidFill>
              <a:srgbClr val="FFFF00"/>
            </a:solidFill>
          </a:endParaRPr>
        </a:p>
      </dgm:t>
    </dgm:pt>
    <dgm:pt modelId="{DF09DD44-B05F-4AAF-8559-C0B4B4E231F5}">
      <dgm:prSet custT="1"/>
      <dgm:spPr/>
      <dgm:t>
        <a:bodyPr/>
        <a:lstStyle/>
        <a:p>
          <a:r>
            <a:rPr lang="en-US" sz="2400">
              <a:solidFill>
                <a:srgbClr val="FFFF00"/>
              </a:solidFill>
            </a:rPr>
            <a:t>Assist schools by providing a reliable and comparable ‘absolute’ measure of learning for parents, schools and state officials to assess school performance on core concepts</a:t>
          </a:r>
          <a:endParaRPr lang="en-US" sz="2400" dirty="0">
            <a:solidFill>
              <a:srgbClr val="FFFF00"/>
            </a:solidFill>
          </a:endParaRPr>
        </a:p>
      </dgm:t>
    </dgm:pt>
    <dgm:pt modelId="{E7997799-63EE-4080-800F-74ED4981142A}" type="parTrans" cxnId="{78398C90-F40A-4778-84E0-F30A4FF4B5A7}">
      <dgm:prSet/>
      <dgm:spPr/>
      <dgm:t>
        <a:bodyPr/>
        <a:lstStyle/>
        <a:p>
          <a:endParaRPr lang="en-US" sz="2000">
            <a:solidFill>
              <a:srgbClr val="FFFF00"/>
            </a:solidFill>
          </a:endParaRPr>
        </a:p>
      </dgm:t>
    </dgm:pt>
    <dgm:pt modelId="{EFB49DA2-0D9A-4643-9769-FF497AC5C1A2}" type="sibTrans" cxnId="{78398C90-F40A-4778-84E0-F30A4FF4B5A7}">
      <dgm:prSet/>
      <dgm:spPr/>
      <dgm:t>
        <a:bodyPr/>
        <a:lstStyle/>
        <a:p>
          <a:endParaRPr lang="en-US" sz="2000">
            <a:solidFill>
              <a:srgbClr val="FFFF00"/>
            </a:solidFill>
          </a:endParaRPr>
        </a:p>
      </dgm:t>
    </dgm:pt>
    <dgm:pt modelId="{CCCF700E-83E0-4940-8408-25B558519418}" type="pres">
      <dgm:prSet presAssocID="{97EE4265-D519-4061-A8BD-15AE0CD6009E}" presName="vert0" presStyleCnt="0">
        <dgm:presLayoutVars>
          <dgm:dir/>
          <dgm:animOne val="branch"/>
          <dgm:animLvl val="lvl"/>
        </dgm:presLayoutVars>
      </dgm:prSet>
      <dgm:spPr/>
    </dgm:pt>
    <dgm:pt modelId="{C52AAAFA-BC94-445C-91E9-BC2AD7CDF827}" type="pres">
      <dgm:prSet presAssocID="{AD7F9F8F-1810-4510-AC80-3D403BB5569B}" presName="thickLine" presStyleLbl="alignNode1" presStyleIdx="0" presStyleCnt="7"/>
      <dgm:spPr/>
    </dgm:pt>
    <dgm:pt modelId="{AD19EB05-3162-4AA8-85E2-7485F256A9E7}" type="pres">
      <dgm:prSet presAssocID="{AD7F9F8F-1810-4510-AC80-3D403BB5569B}" presName="horz1" presStyleCnt="0"/>
      <dgm:spPr/>
    </dgm:pt>
    <dgm:pt modelId="{020F2F53-A4A8-4185-B9DA-C60CAB79A653}" type="pres">
      <dgm:prSet presAssocID="{AD7F9F8F-1810-4510-AC80-3D403BB5569B}" presName="tx1" presStyleLbl="revTx" presStyleIdx="0" presStyleCnt="7"/>
      <dgm:spPr/>
    </dgm:pt>
    <dgm:pt modelId="{E8AE8735-9837-4E54-85BC-01BED613C568}" type="pres">
      <dgm:prSet presAssocID="{AD7F9F8F-1810-4510-AC80-3D403BB5569B}" presName="vert1" presStyleCnt="0"/>
      <dgm:spPr/>
    </dgm:pt>
    <dgm:pt modelId="{BCECDE6D-14A4-4C29-BC0F-67D4684C4088}" type="pres">
      <dgm:prSet presAssocID="{A9C38042-8C25-4143-B7CB-35B9A7F94B09}" presName="thickLine" presStyleLbl="alignNode1" presStyleIdx="1" presStyleCnt="7"/>
      <dgm:spPr/>
    </dgm:pt>
    <dgm:pt modelId="{B71397C6-1571-41CF-A028-67DBA001205F}" type="pres">
      <dgm:prSet presAssocID="{A9C38042-8C25-4143-B7CB-35B9A7F94B09}" presName="horz1" presStyleCnt="0"/>
      <dgm:spPr/>
    </dgm:pt>
    <dgm:pt modelId="{F70C4443-0B49-4030-B4F7-2EDDFD1813A0}" type="pres">
      <dgm:prSet presAssocID="{A9C38042-8C25-4143-B7CB-35B9A7F94B09}" presName="tx1" presStyleLbl="revTx" presStyleIdx="1" presStyleCnt="7"/>
      <dgm:spPr/>
    </dgm:pt>
    <dgm:pt modelId="{E95DCCC3-569C-4531-B94C-E23DAD1B2A3A}" type="pres">
      <dgm:prSet presAssocID="{A9C38042-8C25-4143-B7CB-35B9A7F94B09}" presName="vert1" presStyleCnt="0"/>
      <dgm:spPr/>
    </dgm:pt>
    <dgm:pt modelId="{D07B4F38-96A0-462B-B40D-6693913F4D71}" type="pres">
      <dgm:prSet presAssocID="{75FBFFD3-231F-43C5-BFEA-37A012F991D0}" presName="thickLine" presStyleLbl="alignNode1" presStyleIdx="2" presStyleCnt="7"/>
      <dgm:spPr/>
    </dgm:pt>
    <dgm:pt modelId="{772CEA6B-6274-4BAC-8A63-3B799BEA5766}" type="pres">
      <dgm:prSet presAssocID="{75FBFFD3-231F-43C5-BFEA-37A012F991D0}" presName="horz1" presStyleCnt="0"/>
      <dgm:spPr/>
    </dgm:pt>
    <dgm:pt modelId="{5BA04183-4FCF-4CE3-AA4C-46D862BAD832}" type="pres">
      <dgm:prSet presAssocID="{75FBFFD3-231F-43C5-BFEA-37A012F991D0}" presName="tx1" presStyleLbl="revTx" presStyleIdx="2" presStyleCnt="7"/>
      <dgm:spPr/>
    </dgm:pt>
    <dgm:pt modelId="{EF9F632C-ACF2-4EB7-9878-83E93580E80C}" type="pres">
      <dgm:prSet presAssocID="{75FBFFD3-231F-43C5-BFEA-37A012F991D0}" presName="vert1" presStyleCnt="0"/>
      <dgm:spPr/>
    </dgm:pt>
    <dgm:pt modelId="{FA7F9325-8BA3-40E7-9919-C0ECB907C22D}" type="pres">
      <dgm:prSet presAssocID="{DF09DD44-B05F-4AAF-8559-C0B4B4E231F5}" presName="thickLine" presStyleLbl="alignNode1" presStyleIdx="3" presStyleCnt="7"/>
      <dgm:spPr/>
    </dgm:pt>
    <dgm:pt modelId="{045649A0-42CD-4A6F-BE3B-BA3AB856B9F9}" type="pres">
      <dgm:prSet presAssocID="{DF09DD44-B05F-4AAF-8559-C0B4B4E231F5}" presName="horz1" presStyleCnt="0"/>
      <dgm:spPr/>
    </dgm:pt>
    <dgm:pt modelId="{A8953669-ED97-4F86-8A77-AC94C9E10F7C}" type="pres">
      <dgm:prSet presAssocID="{DF09DD44-B05F-4AAF-8559-C0B4B4E231F5}" presName="tx1" presStyleLbl="revTx" presStyleIdx="3" presStyleCnt="7"/>
      <dgm:spPr/>
    </dgm:pt>
    <dgm:pt modelId="{ACF47681-78CC-43D8-A343-0C3F702924A3}" type="pres">
      <dgm:prSet presAssocID="{DF09DD44-B05F-4AAF-8559-C0B4B4E231F5}" presName="vert1" presStyleCnt="0"/>
      <dgm:spPr/>
    </dgm:pt>
    <dgm:pt modelId="{5E3E43D0-34BA-4A71-A3DF-388D9F3CC184}" type="pres">
      <dgm:prSet presAssocID="{CE138EBA-1DA6-42D1-9604-6C66AB6E41B7}" presName="thickLine" presStyleLbl="alignNode1" presStyleIdx="4" presStyleCnt="7"/>
      <dgm:spPr/>
    </dgm:pt>
    <dgm:pt modelId="{E6E760F9-E9DC-4F3C-921F-CD0B3D7790C0}" type="pres">
      <dgm:prSet presAssocID="{CE138EBA-1DA6-42D1-9604-6C66AB6E41B7}" presName="horz1" presStyleCnt="0"/>
      <dgm:spPr/>
    </dgm:pt>
    <dgm:pt modelId="{88E58DF4-6781-47A0-9065-E20F41673C79}" type="pres">
      <dgm:prSet presAssocID="{CE138EBA-1DA6-42D1-9604-6C66AB6E41B7}" presName="tx1" presStyleLbl="revTx" presStyleIdx="4" presStyleCnt="7"/>
      <dgm:spPr/>
    </dgm:pt>
    <dgm:pt modelId="{AC2F3868-FBF0-411D-934A-C6AC82A29EE1}" type="pres">
      <dgm:prSet presAssocID="{CE138EBA-1DA6-42D1-9604-6C66AB6E41B7}" presName="vert1" presStyleCnt="0"/>
      <dgm:spPr/>
    </dgm:pt>
    <dgm:pt modelId="{2723DC0F-B3E7-4602-8806-5138F44890A4}" type="pres">
      <dgm:prSet presAssocID="{9117FF31-C738-4176-B41C-D54F77F1954E}" presName="thickLine" presStyleLbl="alignNode1" presStyleIdx="5" presStyleCnt="7"/>
      <dgm:spPr/>
    </dgm:pt>
    <dgm:pt modelId="{91CD93A1-1518-4DB0-B93B-52F311B9B1B9}" type="pres">
      <dgm:prSet presAssocID="{9117FF31-C738-4176-B41C-D54F77F1954E}" presName="horz1" presStyleCnt="0"/>
      <dgm:spPr/>
    </dgm:pt>
    <dgm:pt modelId="{94BED3B7-72ED-4887-8C47-C1E3B3A258B1}" type="pres">
      <dgm:prSet presAssocID="{9117FF31-C738-4176-B41C-D54F77F1954E}" presName="tx1" presStyleLbl="revTx" presStyleIdx="5" presStyleCnt="7"/>
      <dgm:spPr/>
    </dgm:pt>
    <dgm:pt modelId="{EB61A030-23CB-4837-8ED9-89C9ED69316E}" type="pres">
      <dgm:prSet presAssocID="{9117FF31-C738-4176-B41C-D54F77F1954E}" presName="vert1" presStyleCnt="0"/>
      <dgm:spPr/>
    </dgm:pt>
    <dgm:pt modelId="{2E777ADF-2E84-45A9-8DF3-9290E8641F33}" type="pres">
      <dgm:prSet presAssocID="{160ACEB6-A2BA-4616-B914-1F6159FE6269}" presName="thickLine" presStyleLbl="alignNode1" presStyleIdx="6" presStyleCnt="7"/>
      <dgm:spPr/>
    </dgm:pt>
    <dgm:pt modelId="{F9A9C857-8EB1-4BD0-977D-B7C4F9C04661}" type="pres">
      <dgm:prSet presAssocID="{160ACEB6-A2BA-4616-B914-1F6159FE6269}" presName="horz1" presStyleCnt="0"/>
      <dgm:spPr/>
    </dgm:pt>
    <dgm:pt modelId="{C8EBE3CD-CAFC-4A61-8C84-3E01EE872EEF}" type="pres">
      <dgm:prSet presAssocID="{160ACEB6-A2BA-4616-B914-1F6159FE6269}" presName="tx1" presStyleLbl="revTx" presStyleIdx="6" presStyleCnt="7"/>
      <dgm:spPr/>
    </dgm:pt>
    <dgm:pt modelId="{9B7176AB-374F-4844-BB49-C9E83E772EAD}" type="pres">
      <dgm:prSet presAssocID="{160ACEB6-A2BA-4616-B914-1F6159FE6269}" presName="vert1" presStyleCnt="0"/>
      <dgm:spPr/>
    </dgm:pt>
  </dgm:ptLst>
  <dgm:cxnLst>
    <dgm:cxn modelId="{D07A2E22-00CB-41EA-9ECE-E9FE7EC3E84E}" type="presOf" srcId="{DF09DD44-B05F-4AAF-8559-C0B4B4E231F5}" destId="{A8953669-ED97-4F86-8A77-AC94C9E10F7C}" srcOrd="0" destOrd="0" presId="urn:microsoft.com/office/officeart/2008/layout/LinedList"/>
    <dgm:cxn modelId="{9900F635-16D0-4611-84BA-345383F3682E}" type="presOf" srcId="{160ACEB6-A2BA-4616-B914-1F6159FE6269}" destId="{C8EBE3CD-CAFC-4A61-8C84-3E01EE872EEF}" srcOrd="0" destOrd="0" presId="urn:microsoft.com/office/officeart/2008/layout/LinedList"/>
    <dgm:cxn modelId="{B3E82339-C791-4E93-A99A-D48F34953427}" type="presOf" srcId="{A9C38042-8C25-4143-B7CB-35B9A7F94B09}" destId="{F70C4443-0B49-4030-B4F7-2EDDFD1813A0}" srcOrd="0" destOrd="0" presId="urn:microsoft.com/office/officeart/2008/layout/LinedList"/>
    <dgm:cxn modelId="{1989073B-C7FB-4ADC-8778-AB56149FE14A}" type="presOf" srcId="{AD7F9F8F-1810-4510-AC80-3D403BB5569B}" destId="{020F2F53-A4A8-4185-B9DA-C60CAB79A653}" srcOrd="0" destOrd="0" presId="urn:microsoft.com/office/officeart/2008/layout/LinedList"/>
    <dgm:cxn modelId="{387CD845-9572-4576-9C0D-48E7DDD85BB8}" srcId="{97EE4265-D519-4061-A8BD-15AE0CD6009E}" destId="{AD7F9F8F-1810-4510-AC80-3D403BB5569B}" srcOrd="0" destOrd="0" parTransId="{14A46F8C-5AED-4716-AECA-FF71C2A3A924}" sibTransId="{3AD58103-9FD5-4E7E-A476-CAAED5B8D3AD}"/>
    <dgm:cxn modelId="{E2A6E76B-4B70-4FD3-9055-CF87F1FDC031}" type="presOf" srcId="{97EE4265-D519-4061-A8BD-15AE0CD6009E}" destId="{CCCF700E-83E0-4940-8408-25B558519418}" srcOrd="0" destOrd="0" presId="urn:microsoft.com/office/officeart/2008/layout/LinedList"/>
    <dgm:cxn modelId="{1B2AA555-1A13-4406-9B6F-4D14021055BE}" type="presOf" srcId="{CE138EBA-1DA6-42D1-9604-6C66AB6E41B7}" destId="{88E58DF4-6781-47A0-9065-E20F41673C79}" srcOrd="0" destOrd="0" presId="urn:microsoft.com/office/officeart/2008/layout/LinedList"/>
    <dgm:cxn modelId="{6ED2BE89-1E3D-4B04-A86C-2C161D185D99}" srcId="{97EE4265-D519-4061-A8BD-15AE0CD6009E}" destId="{160ACEB6-A2BA-4616-B914-1F6159FE6269}" srcOrd="6" destOrd="0" parTransId="{E10B0614-D55A-41DF-BDCF-E70998213A0D}" sibTransId="{512F726D-2D58-47B7-957A-02632D1F046F}"/>
    <dgm:cxn modelId="{78398C90-F40A-4778-84E0-F30A4FF4B5A7}" srcId="{97EE4265-D519-4061-A8BD-15AE0CD6009E}" destId="{DF09DD44-B05F-4AAF-8559-C0B4B4E231F5}" srcOrd="3" destOrd="0" parTransId="{E7997799-63EE-4080-800F-74ED4981142A}" sibTransId="{EFB49DA2-0D9A-4643-9769-FF497AC5C1A2}"/>
    <dgm:cxn modelId="{18186F9A-E563-44D1-B97F-CF62C49DFD0F}" srcId="{97EE4265-D519-4061-A8BD-15AE0CD6009E}" destId="{A9C38042-8C25-4143-B7CB-35B9A7F94B09}" srcOrd="1" destOrd="0" parTransId="{C5CB7082-4C1C-4C3B-9231-1D5F5AEB81DF}" sibTransId="{BA1C31FE-2796-4D19-8766-7F7E1AD913B1}"/>
    <dgm:cxn modelId="{009210A5-7384-47AF-942E-78F2A82ABFC5}" srcId="{97EE4265-D519-4061-A8BD-15AE0CD6009E}" destId="{CE138EBA-1DA6-42D1-9604-6C66AB6E41B7}" srcOrd="4" destOrd="0" parTransId="{3A10933C-4BFA-4726-BBC8-F901E93C805F}" sibTransId="{89D99648-BBFC-40AE-A099-F3F1989A5899}"/>
    <dgm:cxn modelId="{D7D44AAE-8AA5-4041-9818-40001B0F5C5D}" srcId="{97EE4265-D519-4061-A8BD-15AE0CD6009E}" destId="{75FBFFD3-231F-43C5-BFEA-37A012F991D0}" srcOrd="2" destOrd="0" parTransId="{5FD76EF4-8989-4896-A317-99AE1C81D08A}" sibTransId="{483817B5-F6C9-4072-98EF-C5C398665BB7}"/>
    <dgm:cxn modelId="{191D21CE-FF07-41AB-BB59-F605E9E03236}" type="presOf" srcId="{75FBFFD3-231F-43C5-BFEA-37A012F991D0}" destId="{5BA04183-4FCF-4CE3-AA4C-46D862BAD832}" srcOrd="0" destOrd="0" presId="urn:microsoft.com/office/officeart/2008/layout/LinedList"/>
    <dgm:cxn modelId="{6CCF7BD4-B3E4-4238-98B7-62FAEF3AFCB7}" srcId="{97EE4265-D519-4061-A8BD-15AE0CD6009E}" destId="{9117FF31-C738-4176-B41C-D54F77F1954E}" srcOrd="5" destOrd="0" parTransId="{A84D5684-E93F-4F19-8F74-8B80251AA45A}" sibTransId="{83762D7E-2AFF-4BED-8534-F9A1D8977882}"/>
    <dgm:cxn modelId="{889D0EEF-6B54-4D5E-BB9C-6A4F430AF668}" type="presOf" srcId="{9117FF31-C738-4176-B41C-D54F77F1954E}" destId="{94BED3B7-72ED-4887-8C47-C1E3B3A258B1}" srcOrd="0" destOrd="0" presId="urn:microsoft.com/office/officeart/2008/layout/LinedList"/>
    <dgm:cxn modelId="{92C866F8-9AC5-45F8-AFFF-5B368A613842}" type="presParOf" srcId="{CCCF700E-83E0-4940-8408-25B558519418}" destId="{C52AAAFA-BC94-445C-91E9-BC2AD7CDF827}" srcOrd="0" destOrd="0" presId="urn:microsoft.com/office/officeart/2008/layout/LinedList"/>
    <dgm:cxn modelId="{7AE6D4C2-6339-44E7-B7AF-B0DD1A4FA243}" type="presParOf" srcId="{CCCF700E-83E0-4940-8408-25B558519418}" destId="{AD19EB05-3162-4AA8-85E2-7485F256A9E7}" srcOrd="1" destOrd="0" presId="urn:microsoft.com/office/officeart/2008/layout/LinedList"/>
    <dgm:cxn modelId="{DBA106F9-5769-4837-94E4-6408C5E64EB5}" type="presParOf" srcId="{AD19EB05-3162-4AA8-85E2-7485F256A9E7}" destId="{020F2F53-A4A8-4185-B9DA-C60CAB79A653}" srcOrd="0" destOrd="0" presId="urn:microsoft.com/office/officeart/2008/layout/LinedList"/>
    <dgm:cxn modelId="{B9345A4B-00CA-4557-A295-5E76483E75C3}" type="presParOf" srcId="{AD19EB05-3162-4AA8-85E2-7485F256A9E7}" destId="{E8AE8735-9837-4E54-85BC-01BED613C568}" srcOrd="1" destOrd="0" presId="urn:microsoft.com/office/officeart/2008/layout/LinedList"/>
    <dgm:cxn modelId="{CEE55E67-ABEC-42C7-BA38-5FDADB89057F}" type="presParOf" srcId="{CCCF700E-83E0-4940-8408-25B558519418}" destId="{BCECDE6D-14A4-4C29-BC0F-67D4684C4088}" srcOrd="2" destOrd="0" presId="urn:microsoft.com/office/officeart/2008/layout/LinedList"/>
    <dgm:cxn modelId="{ABF2050D-F711-4371-80F1-2BEF1C3A71F0}" type="presParOf" srcId="{CCCF700E-83E0-4940-8408-25B558519418}" destId="{B71397C6-1571-41CF-A028-67DBA001205F}" srcOrd="3" destOrd="0" presId="urn:microsoft.com/office/officeart/2008/layout/LinedList"/>
    <dgm:cxn modelId="{8107CF82-BDD2-4073-BB9E-29B347CC8A92}" type="presParOf" srcId="{B71397C6-1571-41CF-A028-67DBA001205F}" destId="{F70C4443-0B49-4030-B4F7-2EDDFD1813A0}" srcOrd="0" destOrd="0" presId="urn:microsoft.com/office/officeart/2008/layout/LinedList"/>
    <dgm:cxn modelId="{50E18E2D-51F7-4A48-ADFA-C11341775C2E}" type="presParOf" srcId="{B71397C6-1571-41CF-A028-67DBA001205F}" destId="{E95DCCC3-569C-4531-B94C-E23DAD1B2A3A}" srcOrd="1" destOrd="0" presId="urn:microsoft.com/office/officeart/2008/layout/LinedList"/>
    <dgm:cxn modelId="{AEE63AD4-859A-486D-A140-1FEF37E61AEC}" type="presParOf" srcId="{CCCF700E-83E0-4940-8408-25B558519418}" destId="{D07B4F38-96A0-462B-B40D-6693913F4D71}" srcOrd="4" destOrd="0" presId="urn:microsoft.com/office/officeart/2008/layout/LinedList"/>
    <dgm:cxn modelId="{325A6DB2-373F-4A5B-B64A-52E5248235B6}" type="presParOf" srcId="{CCCF700E-83E0-4940-8408-25B558519418}" destId="{772CEA6B-6274-4BAC-8A63-3B799BEA5766}" srcOrd="5" destOrd="0" presId="urn:microsoft.com/office/officeart/2008/layout/LinedList"/>
    <dgm:cxn modelId="{A68CFC73-55C5-4A5B-9CF7-8A5832BB2C3E}" type="presParOf" srcId="{772CEA6B-6274-4BAC-8A63-3B799BEA5766}" destId="{5BA04183-4FCF-4CE3-AA4C-46D862BAD832}" srcOrd="0" destOrd="0" presId="urn:microsoft.com/office/officeart/2008/layout/LinedList"/>
    <dgm:cxn modelId="{3DB98390-DFE5-4370-BA3F-80FEE494511A}" type="presParOf" srcId="{772CEA6B-6274-4BAC-8A63-3B799BEA5766}" destId="{EF9F632C-ACF2-4EB7-9878-83E93580E80C}" srcOrd="1" destOrd="0" presId="urn:microsoft.com/office/officeart/2008/layout/LinedList"/>
    <dgm:cxn modelId="{5E631E9D-24C9-48F5-B614-FFF0B29A8D92}" type="presParOf" srcId="{CCCF700E-83E0-4940-8408-25B558519418}" destId="{FA7F9325-8BA3-40E7-9919-C0ECB907C22D}" srcOrd="6" destOrd="0" presId="urn:microsoft.com/office/officeart/2008/layout/LinedList"/>
    <dgm:cxn modelId="{66151820-40F8-475C-93B8-1C6AF54FD4A3}" type="presParOf" srcId="{CCCF700E-83E0-4940-8408-25B558519418}" destId="{045649A0-42CD-4A6F-BE3B-BA3AB856B9F9}" srcOrd="7" destOrd="0" presId="urn:microsoft.com/office/officeart/2008/layout/LinedList"/>
    <dgm:cxn modelId="{24707B16-5E0B-49A4-A414-41096166EC4E}" type="presParOf" srcId="{045649A0-42CD-4A6F-BE3B-BA3AB856B9F9}" destId="{A8953669-ED97-4F86-8A77-AC94C9E10F7C}" srcOrd="0" destOrd="0" presId="urn:microsoft.com/office/officeart/2008/layout/LinedList"/>
    <dgm:cxn modelId="{65128785-52E8-4CD0-93E1-E2773F843BF4}" type="presParOf" srcId="{045649A0-42CD-4A6F-BE3B-BA3AB856B9F9}" destId="{ACF47681-78CC-43D8-A343-0C3F702924A3}" srcOrd="1" destOrd="0" presId="urn:microsoft.com/office/officeart/2008/layout/LinedList"/>
    <dgm:cxn modelId="{13B28B6E-F0F9-4DAD-8848-6FAAAE82DF06}" type="presParOf" srcId="{CCCF700E-83E0-4940-8408-25B558519418}" destId="{5E3E43D0-34BA-4A71-A3DF-388D9F3CC184}" srcOrd="8" destOrd="0" presId="urn:microsoft.com/office/officeart/2008/layout/LinedList"/>
    <dgm:cxn modelId="{617DB34F-4397-43E8-A6F3-195FC82997DB}" type="presParOf" srcId="{CCCF700E-83E0-4940-8408-25B558519418}" destId="{E6E760F9-E9DC-4F3C-921F-CD0B3D7790C0}" srcOrd="9" destOrd="0" presId="urn:microsoft.com/office/officeart/2008/layout/LinedList"/>
    <dgm:cxn modelId="{A2F61BD2-62D8-4A8E-AEC5-E71341A6B160}" type="presParOf" srcId="{E6E760F9-E9DC-4F3C-921F-CD0B3D7790C0}" destId="{88E58DF4-6781-47A0-9065-E20F41673C79}" srcOrd="0" destOrd="0" presId="urn:microsoft.com/office/officeart/2008/layout/LinedList"/>
    <dgm:cxn modelId="{8B71E21A-2914-425B-8CD2-6C8637B8D844}" type="presParOf" srcId="{E6E760F9-E9DC-4F3C-921F-CD0B3D7790C0}" destId="{AC2F3868-FBF0-411D-934A-C6AC82A29EE1}" srcOrd="1" destOrd="0" presId="urn:microsoft.com/office/officeart/2008/layout/LinedList"/>
    <dgm:cxn modelId="{9327299A-E119-4807-8C40-C646934BB831}" type="presParOf" srcId="{CCCF700E-83E0-4940-8408-25B558519418}" destId="{2723DC0F-B3E7-4602-8806-5138F44890A4}" srcOrd="10" destOrd="0" presId="urn:microsoft.com/office/officeart/2008/layout/LinedList"/>
    <dgm:cxn modelId="{9C1020C6-1457-43C1-89C8-7887175007CE}" type="presParOf" srcId="{CCCF700E-83E0-4940-8408-25B558519418}" destId="{91CD93A1-1518-4DB0-B93B-52F311B9B1B9}" srcOrd="11" destOrd="0" presId="urn:microsoft.com/office/officeart/2008/layout/LinedList"/>
    <dgm:cxn modelId="{AFBED55C-B6F2-4789-A70A-6EBFACB952F3}" type="presParOf" srcId="{91CD93A1-1518-4DB0-B93B-52F311B9B1B9}" destId="{94BED3B7-72ED-4887-8C47-C1E3B3A258B1}" srcOrd="0" destOrd="0" presId="urn:microsoft.com/office/officeart/2008/layout/LinedList"/>
    <dgm:cxn modelId="{B55CBFFC-9AD5-46A5-BB57-794E5649079D}" type="presParOf" srcId="{91CD93A1-1518-4DB0-B93B-52F311B9B1B9}" destId="{EB61A030-23CB-4837-8ED9-89C9ED69316E}" srcOrd="1" destOrd="0" presId="urn:microsoft.com/office/officeart/2008/layout/LinedList"/>
    <dgm:cxn modelId="{85EACB0C-5B15-42A8-875C-ED557A32DC1B}" type="presParOf" srcId="{CCCF700E-83E0-4940-8408-25B558519418}" destId="{2E777ADF-2E84-45A9-8DF3-9290E8641F33}" srcOrd="12" destOrd="0" presId="urn:microsoft.com/office/officeart/2008/layout/LinedList"/>
    <dgm:cxn modelId="{DC2CC784-0186-48FB-A5C3-F52727736D6D}" type="presParOf" srcId="{CCCF700E-83E0-4940-8408-25B558519418}" destId="{F9A9C857-8EB1-4BD0-977D-B7C4F9C04661}" srcOrd="13" destOrd="0" presId="urn:microsoft.com/office/officeart/2008/layout/LinedList"/>
    <dgm:cxn modelId="{BFCCCB1A-CBFA-4035-8142-DA115571010A}" type="presParOf" srcId="{F9A9C857-8EB1-4BD0-977D-B7C4F9C04661}" destId="{C8EBE3CD-CAFC-4A61-8C84-3E01EE872EEF}" srcOrd="0" destOrd="0" presId="urn:microsoft.com/office/officeart/2008/layout/LinedList"/>
    <dgm:cxn modelId="{05E2DB5B-E669-4BDA-A578-A363D71E6531}" type="presParOf" srcId="{F9A9C857-8EB1-4BD0-977D-B7C4F9C04661}" destId="{9B7176AB-374F-4844-BB49-C9E83E772EA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AAAFA-BC94-445C-91E9-BC2AD7CDF827}">
      <dsp:nvSpPr>
        <dsp:cNvPr id="0" name=""/>
        <dsp:cNvSpPr/>
      </dsp:nvSpPr>
      <dsp:spPr>
        <a:xfrm>
          <a:off x="0" y="613"/>
          <a:ext cx="11582400" cy="0"/>
        </a:xfrm>
        <a:prstGeom prst="line">
          <a:avLst/>
        </a:prstGeom>
        <a:solidFill>
          <a:schemeClr val="accent2">
            <a:shade val="5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0F2F53-A4A8-4185-B9DA-C60CAB79A653}">
      <dsp:nvSpPr>
        <dsp:cNvPr id="0" name=""/>
        <dsp:cNvSpPr/>
      </dsp:nvSpPr>
      <dsp:spPr>
        <a:xfrm>
          <a:off x="0" y="613"/>
          <a:ext cx="11582400" cy="718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FFFF00"/>
              </a:solidFill>
            </a:rPr>
            <a:t>Measure effectiveness of Learning  system </a:t>
          </a:r>
        </a:p>
      </dsp:txBody>
      <dsp:txXfrm>
        <a:off x="0" y="613"/>
        <a:ext cx="11582400" cy="718133"/>
      </dsp:txXfrm>
    </dsp:sp>
    <dsp:sp modelId="{BCECDE6D-14A4-4C29-BC0F-67D4684C4088}">
      <dsp:nvSpPr>
        <dsp:cNvPr id="0" name=""/>
        <dsp:cNvSpPr/>
      </dsp:nvSpPr>
      <dsp:spPr>
        <a:xfrm>
          <a:off x="0" y="718747"/>
          <a:ext cx="11582400" cy="0"/>
        </a:xfrm>
        <a:prstGeom prst="line">
          <a:avLst/>
        </a:prstGeom>
        <a:solidFill>
          <a:schemeClr val="accent2">
            <a:shade val="50000"/>
            <a:hueOff val="-168907"/>
            <a:satOff val="2224"/>
            <a:lumOff val="13319"/>
            <a:alphaOff val="0"/>
          </a:schemeClr>
        </a:solidFill>
        <a:ln w="12700" cap="flat" cmpd="sng" algn="ctr">
          <a:solidFill>
            <a:schemeClr val="accent2">
              <a:shade val="50000"/>
              <a:hueOff val="-168907"/>
              <a:satOff val="2224"/>
              <a:lumOff val="133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0C4443-0B49-4030-B4F7-2EDDFD1813A0}">
      <dsp:nvSpPr>
        <dsp:cNvPr id="0" name=""/>
        <dsp:cNvSpPr/>
      </dsp:nvSpPr>
      <dsp:spPr>
        <a:xfrm>
          <a:off x="0" y="718747"/>
          <a:ext cx="11582400" cy="718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FFFF00"/>
              </a:solidFill>
            </a:rPr>
            <a:t>Assess School level performance on key competencies and proficiency levels</a:t>
          </a:r>
        </a:p>
      </dsp:txBody>
      <dsp:txXfrm>
        <a:off x="0" y="718747"/>
        <a:ext cx="11582400" cy="718133"/>
      </dsp:txXfrm>
    </dsp:sp>
    <dsp:sp modelId="{D07B4F38-96A0-462B-B40D-6693913F4D71}">
      <dsp:nvSpPr>
        <dsp:cNvPr id="0" name=""/>
        <dsp:cNvSpPr/>
      </dsp:nvSpPr>
      <dsp:spPr>
        <a:xfrm>
          <a:off x="0" y="1436881"/>
          <a:ext cx="11582400" cy="0"/>
        </a:xfrm>
        <a:prstGeom prst="line">
          <a:avLst/>
        </a:prstGeom>
        <a:solidFill>
          <a:schemeClr val="accent2">
            <a:shade val="50000"/>
            <a:hueOff val="-337814"/>
            <a:satOff val="4447"/>
            <a:lumOff val="26638"/>
            <a:alphaOff val="0"/>
          </a:schemeClr>
        </a:solidFill>
        <a:ln w="12700" cap="flat" cmpd="sng" algn="ctr">
          <a:solidFill>
            <a:schemeClr val="accent2">
              <a:shade val="50000"/>
              <a:hueOff val="-337814"/>
              <a:satOff val="4447"/>
              <a:lumOff val="266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A04183-4FCF-4CE3-AA4C-46D862BAD832}">
      <dsp:nvSpPr>
        <dsp:cNvPr id="0" name=""/>
        <dsp:cNvSpPr/>
      </dsp:nvSpPr>
      <dsp:spPr>
        <a:xfrm>
          <a:off x="0" y="1436881"/>
          <a:ext cx="11582400" cy="718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FFFF00"/>
              </a:solidFill>
            </a:rPr>
            <a:t>The assessment of core competencies</a:t>
          </a:r>
        </a:p>
      </dsp:txBody>
      <dsp:txXfrm>
        <a:off x="0" y="1436881"/>
        <a:ext cx="11582400" cy="718133"/>
      </dsp:txXfrm>
    </dsp:sp>
    <dsp:sp modelId="{FA7F9325-8BA3-40E7-9919-C0ECB907C22D}">
      <dsp:nvSpPr>
        <dsp:cNvPr id="0" name=""/>
        <dsp:cNvSpPr/>
      </dsp:nvSpPr>
      <dsp:spPr>
        <a:xfrm>
          <a:off x="0" y="2155014"/>
          <a:ext cx="11582400" cy="0"/>
        </a:xfrm>
        <a:prstGeom prst="line">
          <a:avLst/>
        </a:prstGeom>
        <a:solidFill>
          <a:schemeClr val="accent2">
            <a:shade val="50000"/>
            <a:hueOff val="-506721"/>
            <a:satOff val="6671"/>
            <a:lumOff val="39957"/>
            <a:alphaOff val="0"/>
          </a:schemeClr>
        </a:solidFill>
        <a:ln w="12700" cap="flat" cmpd="sng" algn="ctr">
          <a:solidFill>
            <a:schemeClr val="accent2">
              <a:shade val="50000"/>
              <a:hueOff val="-506721"/>
              <a:satOff val="6671"/>
              <a:lumOff val="399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53669-ED97-4F86-8A77-AC94C9E10F7C}">
      <dsp:nvSpPr>
        <dsp:cNvPr id="0" name=""/>
        <dsp:cNvSpPr/>
      </dsp:nvSpPr>
      <dsp:spPr>
        <a:xfrm>
          <a:off x="0" y="2155014"/>
          <a:ext cx="11582400" cy="718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solidFill>
                <a:srgbClr val="FFFF00"/>
              </a:solidFill>
            </a:rPr>
            <a:t>Assist schools by providing a reliable and comparable ‘absolute’ measure of learning for parents, schools and state officials to assess school performance on core concepts</a:t>
          </a:r>
          <a:endParaRPr lang="en-US" sz="2400" kern="1200" dirty="0">
            <a:solidFill>
              <a:srgbClr val="FFFF00"/>
            </a:solidFill>
          </a:endParaRPr>
        </a:p>
      </dsp:txBody>
      <dsp:txXfrm>
        <a:off x="0" y="2155014"/>
        <a:ext cx="11582400" cy="718133"/>
      </dsp:txXfrm>
    </dsp:sp>
    <dsp:sp modelId="{5E3E43D0-34BA-4A71-A3DF-388D9F3CC184}">
      <dsp:nvSpPr>
        <dsp:cNvPr id="0" name=""/>
        <dsp:cNvSpPr/>
      </dsp:nvSpPr>
      <dsp:spPr>
        <a:xfrm>
          <a:off x="0" y="2873148"/>
          <a:ext cx="11582400" cy="0"/>
        </a:xfrm>
        <a:prstGeom prst="line">
          <a:avLst/>
        </a:prstGeom>
        <a:solidFill>
          <a:schemeClr val="accent2">
            <a:shade val="50000"/>
            <a:hueOff val="-506721"/>
            <a:satOff val="6671"/>
            <a:lumOff val="39957"/>
            <a:alphaOff val="0"/>
          </a:schemeClr>
        </a:solidFill>
        <a:ln w="12700" cap="flat" cmpd="sng" algn="ctr">
          <a:solidFill>
            <a:schemeClr val="accent2">
              <a:shade val="50000"/>
              <a:hueOff val="-506721"/>
              <a:satOff val="6671"/>
              <a:lumOff val="399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E58DF4-6781-47A0-9065-E20F41673C79}">
      <dsp:nvSpPr>
        <dsp:cNvPr id="0" name=""/>
        <dsp:cNvSpPr/>
      </dsp:nvSpPr>
      <dsp:spPr>
        <a:xfrm>
          <a:off x="0" y="2873148"/>
          <a:ext cx="11582400" cy="718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solidFill>
                <a:srgbClr val="FFFF00"/>
              </a:solidFill>
            </a:rPr>
            <a:t>Develop formal protocol and collect valid and reliable data to chart performance on competencies </a:t>
          </a:r>
          <a:endParaRPr lang="en-US" sz="2400" kern="1200" dirty="0">
            <a:solidFill>
              <a:srgbClr val="FFFF00"/>
            </a:solidFill>
          </a:endParaRPr>
        </a:p>
      </dsp:txBody>
      <dsp:txXfrm>
        <a:off x="0" y="2873148"/>
        <a:ext cx="11582400" cy="718133"/>
      </dsp:txXfrm>
    </dsp:sp>
    <dsp:sp modelId="{2723DC0F-B3E7-4602-8806-5138F44890A4}">
      <dsp:nvSpPr>
        <dsp:cNvPr id="0" name=""/>
        <dsp:cNvSpPr/>
      </dsp:nvSpPr>
      <dsp:spPr>
        <a:xfrm>
          <a:off x="0" y="3591281"/>
          <a:ext cx="11582400" cy="0"/>
        </a:xfrm>
        <a:prstGeom prst="line">
          <a:avLst/>
        </a:prstGeom>
        <a:solidFill>
          <a:schemeClr val="accent2">
            <a:shade val="50000"/>
            <a:hueOff val="-337814"/>
            <a:satOff val="4447"/>
            <a:lumOff val="26638"/>
            <a:alphaOff val="0"/>
          </a:schemeClr>
        </a:solidFill>
        <a:ln w="12700" cap="flat" cmpd="sng" algn="ctr">
          <a:solidFill>
            <a:schemeClr val="accent2">
              <a:shade val="50000"/>
              <a:hueOff val="-337814"/>
              <a:satOff val="4447"/>
              <a:lumOff val="266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BED3B7-72ED-4887-8C47-C1E3B3A258B1}">
      <dsp:nvSpPr>
        <dsp:cNvPr id="0" name=""/>
        <dsp:cNvSpPr/>
      </dsp:nvSpPr>
      <dsp:spPr>
        <a:xfrm>
          <a:off x="0" y="3591281"/>
          <a:ext cx="11582400" cy="718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FFFF00"/>
              </a:solidFill>
            </a:rPr>
            <a:t>Systematic monitoring and reporting of learning levels</a:t>
          </a:r>
        </a:p>
      </dsp:txBody>
      <dsp:txXfrm>
        <a:off x="0" y="3591281"/>
        <a:ext cx="11582400" cy="718133"/>
      </dsp:txXfrm>
    </dsp:sp>
    <dsp:sp modelId="{2E777ADF-2E84-45A9-8DF3-9290E8641F33}">
      <dsp:nvSpPr>
        <dsp:cNvPr id="0" name=""/>
        <dsp:cNvSpPr/>
      </dsp:nvSpPr>
      <dsp:spPr>
        <a:xfrm>
          <a:off x="0" y="4309415"/>
          <a:ext cx="11582400" cy="0"/>
        </a:xfrm>
        <a:prstGeom prst="line">
          <a:avLst/>
        </a:prstGeom>
        <a:solidFill>
          <a:schemeClr val="accent2">
            <a:shade val="50000"/>
            <a:hueOff val="-168907"/>
            <a:satOff val="2224"/>
            <a:lumOff val="13319"/>
            <a:alphaOff val="0"/>
          </a:schemeClr>
        </a:solidFill>
        <a:ln w="12700" cap="flat" cmpd="sng" algn="ctr">
          <a:solidFill>
            <a:schemeClr val="accent2">
              <a:shade val="50000"/>
              <a:hueOff val="-168907"/>
              <a:satOff val="2224"/>
              <a:lumOff val="133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EBE3CD-CAFC-4A61-8C84-3E01EE872EEF}">
      <dsp:nvSpPr>
        <dsp:cNvPr id="0" name=""/>
        <dsp:cNvSpPr/>
      </dsp:nvSpPr>
      <dsp:spPr>
        <a:xfrm>
          <a:off x="0" y="4309415"/>
          <a:ext cx="11582400" cy="718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FFFF00"/>
              </a:solidFill>
            </a:rPr>
            <a:t>Monitor the progress</a:t>
          </a:r>
        </a:p>
      </dsp:txBody>
      <dsp:txXfrm>
        <a:off x="0" y="4309415"/>
        <a:ext cx="11582400" cy="71813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45E94-9E9D-4BAC-BD29-B5DB6E73A04C}" type="datetimeFigureOut">
              <a:rPr lang="en-US" smtClean="0"/>
              <a:t>7/19/2023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EC4AB-66C0-45AB-AD04-D08DCD1177E7}" type="slidenum">
              <a:rPr lang="en-US" smtClean="0"/>
              <a:t>‹#›</a:t>
            </a:fld>
            <a:endParaRPr lang="en-US"/>
          </a:p>
        </p:txBody>
      </p:sp>
    </p:spTree>
    <p:extLst>
      <p:ext uri="{BB962C8B-B14F-4D97-AF65-F5344CB8AC3E}">
        <p14:creationId xmlns:p14="http://schemas.microsoft.com/office/powerpoint/2010/main" val="4277341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8D1544D-F39A-4F55-BC21-9BE909A9BACC}" type="slidenum">
              <a:rPr lang="de-DE" smtClean="0"/>
              <a:t>3</a:t>
            </a:fld>
            <a:endParaRPr lang="de-DE"/>
          </a:p>
        </p:txBody>
      </p:sp>
    </p:spTree>
    <p:extLst>
      <p:ext uri="{BB962C8B-B14F-4D97-AF65-F5344CB8AC3E}">
        <p14:creationId xmlns:p14="http://schemas.microsoft.com/office/powerpoint/2010/main" val="329907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198B1E-EC6A-BB4C-9D62-F3EA19A37E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7536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789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E2055C-7FC5-4A49-8729-837CFFDF5E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6203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8.xml" /></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8.xml" /></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8.xml" /></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1.xml" /></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FBF1815-8A99-4E15-BE20-18605B463DA3}"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8B715-23AC-4CD7-8253-4556B0D3EE55}" type="slidenum">
              <a:rPr lang="en-US" smtClean="0"/>
              <a:t>‹#›</a:t>
            </a:fld>
            <a:endParaRPr lang="en-US"/>
          </a:p>
        </p:txBody>
      </p:sp>
    </p:spTree>
    <p:extLst>
      <p:ext uri="{BB962C8B-B14F-4D97-AF65-F5344CB8AC3E}">
        <p14:creationId xmlns:p14="http://schemas.microsoft.com/office/powerpoint/2010/main" val="2762226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BF1815-8A99-4E15-BE20-18605B463DA3}"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8B715-23AC-4CD7-8253-4556B0D3EE55}" type="slidenum">
              <a:rPr lang="en-US" smtClean="0"/>
              <a:t>‹#›</a:t>
            </a:fld>
            <a:endParaRPr lang="en-US"/>
          </a:p>
        </p:txBody>
      </p:sp>
    </p:spTree>
    <p:extLst>
      <p:ext uri="{BB962C8B-B14F-4D97-AF65-F5344CB8AC3E}">
        <p14:creationId xmlns:p14="http://schemas.microsoft.com/office/powerpoint/2010/main" val="21854796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1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0" name="Picture Placeholder 2">
            <a:extLst>
              <a:ext uri="{FF2B5EF4-FFF2-40B4-BE49-F238E27FC236}">
                <a16:creationId xmlns:a16="http://schemas.microsoft.com/office/drawing/2014/main" id="{A40B22E8-88EE-476D-B348-153F17F772CB}"/>
              </a:ext>
            </a:extLst>
          </p:cNvPr>
          <p:cNvSpPr>
            <a:spLocks noGrp="1"/>
          </p:cNvSpPr>
          <p:nvPr>
            <p:ph type="pic" sz="quarter" idx="19" hasCustomPrompt="1"/>
          </p:nvPr>
        </p:nvSpPr>
        <p:spPr>
          <a:xfrm>
            <a:off x="9143999" y="3428983"/>
            <a:ext cx="3048001" cy="3429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1" name="Picture Placeholder 2">
            <a:extLst>
              <a:ext uri="{FF2B5EF4-FFF2-40B4-BE49-F238E27FC236}">
                <a16:creationId xmlns:a16="http://schemas.microsoft.com/office/drawing/2014/main" id="{FDDE332A-9F29-44D4-9D14-E60FA1D84561}"/>
              </a:ext>
            </a:extLst>
          </p:cNvPr>
          <p:cNvSpPr>
            <a:spLocks noGrp="1"/>
          </p:cNvSpPr>
          <p:nvPr>
            <p:ph type="pic" sz="quarter" idx="20" hasCustomPrompt="1"/>
          </p:nvPr>
        </p:nvSpPr>
        <p:spPr>
          <a:xfrm>
            <a:off x="6095998" y="3428983"/>
            <a:ext cx="3048001" cy="3429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0" name="Picture Placeholder 2">
            <a:extLst>
              <a:ext uri="{FF2B5EF4-FFF2-40B4-BE49-F238E27FC236}">
                <a16:creationId xmlns:a16="http://schemas.microsoft.com/office/drawing/2014/main" id="{6C5E225F-0EDF-4BB8-9CF7-DFD07DE452A1}"/>
              </a:ext>
            </a:extLst>
          </p:cNvPr>
          <p:cNvSpPr>
            <a:spLocks noGrp="1"/>
          </p:cNvSpPr>
          <p:nvPr>
            <p:ph type="pic" sz="quarter" idx="21" hasCustomPrompt="1"/>
          </p:nvPr>
        </p:nvSpPr>
        <p:spPr>
          <a:xfrm>
            <a:off x="-3" y="3428983"/>
            <a:ext cx="6096000" cy="3429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54717060"/>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52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3" name="Picture Placeholder 22">
            <a:extLst>
              <a:ext uri="{FF2B5EF4-FFF2-40B4-BE49-F238E27FC236}">
                <a16:creationId xmlns:a16="http://schemas.microsoft.com/office/drawing/2014/main" id="{F8910E2B-5692-4181-B67C-A7BA1FCF8E31}"/>
              </a:ext>
            </a:extLst>
          </p:cNvPr>
          <p:cNvSpPr>
            <a:spLocks noGrp="1"/>
          </p:cNvSpPr>
          <p:nvPr>
            <p:ph type="pic" sz="quarter" idx="21" hasCustomPrompt="1"/>
          </p:nvPr>
        </p:nvSpPr>
        <p:spPr>
          <a:xfrm>
            <a:off x="633810" y="765192"/>
            <a:ext cx="5439570" cy="3535792"/>
          </a:xfrm>
          <a:custGeom>
            <a:avLst/>
            <a:gdLst>
              <a:gd name="connsiteX0" fmla="*/ 155129 w 10879139"/>
              <a:gd name="connsiteY0" fmla="*/ 0 h 7071583"/>
              <a:gd name="connsiteX1" fmla="*/ 10723507 w 10879139"/>
              <a:gd name="connsiteY1" fmla="*/ 0 h 7071583"/>
              <a:gd name="connsiteX2" fmla="*/ 10814670 w 10879139"/>
              <a:gd name="connsiteY2" fmla="*/ 7532 h 7071583"/>
              <a:gd name="connsiteX3" fmla="*/ 10871080 w 10879139"/>
              <a:gd name="connsiteY3" fmla="*/ 64516 h 7071583"/>
              <a:gd name="connsiteX4" fmla="*/ 10879139 w 10879139"/>
              <a:gd name="connsiteY4" fmla="*/ 155887 h 7071583"/>
              <a:gd name="connsiteX5" fmla="*/ 10879139 w 10879139"/>
              <a:gd name="connsiteY5" fmla="*/ 6918636 h 7071583"/>
              <a:gd name="connsiteX6" fmla="*/ 10871080 w 10879139"/>
              <a:gd name="connsiteY6" fmla="*/ 7010007 h 7071583"/>
              <a:gd name="connsiteX7" fmla="*/ 10814670 w 10879139"/>
              <a:gd name="connsiteY7" fmla="*/ 7066335 h 7071583"/>
              <a:gd name="connsiteX8" fmla="*/ 10784494 w 10879139"/>
              <a:gd name="connsiteY8" fmla="*/ 7071583 h 7071583"/>
              <a:gd name="connsiteX9" fmla="*/ 94394 w 10879139"/>
              <a:gd name="connsiteY9" fmla="*/ 7071583 h 7071583"/>
              <a:gd name="connsiteX10" fmla="*/ 64469 w 10879139"/>
              <a:gd name="connsiteY10" fmla="*/ 7066335 h 7071583"/>
              <a:gd name="connsiteX11" fmla="*/ 7555 w 10879139"/>
              <a:gd name="connsiteY11" fmla="*/ 7010007 h 7071583"/>
              <a:gd name="connsiteX12" fmla="*/ 0 w 10879139"/>
              <a:gd name="connsiteY12" fmla="*/ 6917981 h 7071583"/>
              <a:gd name="connsiteX13" fmla="*/ 0 w 10879139"/>
              <a:gd name="connsiteY13" fmla="*/ 155232 h 7071583"/>
              <a:gd name="connsiteX14" fmla="*/ 7555 w 10879139"/>
              <a:gd name="connsiteY14" fmla="*/ 64516 h 7071583"/>
              <a:gd name="connsiteX15" fmla="*/ 64469 w 10879139"/>
              <a:gd name="connsiteY15" fmla="*/ 7532 h 7071583"/>
              <a:gd name="connsiteX16" fmla="*/ 155129 w 10879139"/>
              <a:gd name="connsiteY16" fmla="*/ 0 h 707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79139" h="7071583">
                <a:moveTo>
                  <a:pt x="155129" y="0"/>
                </a:moveTo>
                <a:lnTo>
                  <a:pt x="10723507" y="0"/>
                </a:lnTo>
                <a:cubicBezTo>
                  <a:pt x="10768333" y="0"/>
                  <a:pt x="10790998" y="0"/>
                  <a:pt x="10814670" y="7532"/>
                </a:cubicBezTo>
                <a:cubicBezTo>
                  <a:pt x="10841364" y="17030"/>
                  <a:pt x="10861511" y="37989"/>
                  <a:pt x="10871080" y="64516"/>
                </a:cubicBezTo>
                <a:cubicBezTo>
                  <a:pt x="10878635" y="88424"/>
                  <a:pt x="10879139" y="110693"/>
                  <a:pt x="10879139" y="155887"/>
                </a:cubicBezTo>
                <a:lnTo>
                  <a:pt x="10879139" y="6918636"/>
                </a:lnTo>
                <a:cubicBezTo>
                  <a:pt x="10879139" y="6963175"/>
                  <a:pt x="10878635" y="6985772"/>
                  <a:pt x="10871080" y="7010007"/>
                </a:cubicBezTo>
                <a:cubicBezTo>
                  <a:pt x="10861511" y="7036206"/>
                  <a:pt x="10841364" y="7056839"/>
                  <a:pt x="10814670" y="7066335"/>
                </a:cubicBezTo>
                <a:lnTo>
                  <a:pt x="10784494" y="7071583"/>
                </a:lnTo>
                <a:lnTo>
                  <a:pt x="94394" y="7071583"/>
                </a:lnTo>
                <a:lnTo>
                  <a:pt x="64469" y="7066335"/>
                </a:lnTo>
                <a:cubicBezTo>
                  <a:pt x="38279" y="7056839"/>
                  <a:pt x="17125" y="7036206"/>
                  <a:pt x="7555" y="7010007"/>
                </a:cubicBezTo>
                <a:cubicBezTo>
                  <a:pt x="0" y="6985772"/>
                  <a:pt x="0" y="6963175"/>
                  <a:pt x="0" y="6917981"/>
                </a:cubicBezTo>
                <a:lnTo>
                  <a:pt x="0" y="155232"/>
                </a:lnTo>
                <a:cubicBezTo>
                  <a:pt x="0" y="110693"/>
                  <a:pt x="0" y="88424"/>
                  <a:pt x="7555" y="64516"/>
                </a:cubicBezTo>
                <a:cubicBezTo>
                  <a:pt x="17125" y="37989"/>
                  <a:pt x="38279" y="17030"/>
                  <a:pt x="64469" y="7532"/>
                </a:cubicBezTo>
                <a:cubicBezTo>
                  <a:pt x="88141" y="0"/>
                  <a:pt x="110806" y="0"/>
                  <a:pt x="155129"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24" name="Picture Placeholder 23">
            <a:extLst>
              <a:ext uri="{FF2B5EF4-FFF2-40B4-BE49-F238E27FC236}">
                <a16:creationId xmlns:a16="http://schemas.microsoft.com/office/drawing/2014/main" id="{5BB762F9-472C-40FC-A54F-8D9204E02441}"/>
              </a:ext>
            </a:extLst>
          </p:cNvPr>
          <p:cNvSpPr>
            <a:spLocks noGrp="1"/>
          </p:cNvSpPr>
          <p:nvPr>
            <p:ph type="pic" sz="quarter" idx="22" hasCustomPrompt="1"/>
          </p:nvPr>
        </p:nvSpPr>
        <p:spPr>
          <a:xfrm>
            <a:off x="6118623" y="765142"/>
            <a:ext cx="2695476" cy="1745159"/>
          </a:xfrm>
          <a:custGeom>
            <a:avLst/>
            <a:gdLst>
              <a:gd name="connsiteX0" fmla="*/ 148635 w 5390951"/>
              <a:gd name="connsiteY0" fmla="*/ 0 h 3490318"/>
              <a:gd name="connsiteX1" fmla="*/ 5236015 w 5390951"/>
              <a:gd name="connsiteY1" fmla="*/ 0 h 3490318"/>
              <a:gd name="connsiteX2" fmla="*/ 5326727 w 5390951"/>
              <a:gd name="connsiteY2" fmla="*/ 7600 h 3490318"/>
              <a:gd name="connsiteX3" fmla="*/ 5383703 w 5390951"/>
              <a:gd name="connsiteY3" fmla="*/ 64356 h 3490318"/>
              <a:gd name="connsiteX4" fmla="*/ 5390263 w 5390951"/>
              <a:gd name="connsiteY4" fmla="*/ 102253 h 3490318"/>
              <a:gd name="connsiteX5" fmla="*/ 5390951 w 5390951"/>
              <a:gd name="connsiteY5" fmla="*/ 122155 h 3490318"/>
              <a:gd name="connsiteX6" fmla="*/ 5390951 w 5390951"/>
              <a:gd name="connsiteY6" fmla="*/ 3370810 h 3490318"/>
              <a:gd name="connsiteX7" fmla="*/ 5390263 w 5390951"/>
              <a:gd name="connsiteY7" fmla="*/ 3390510 h 3490318"/>
              <a:gd name="connsiteX8" fmla="*/ 5383703 w 5390951"/>
              <a:gd name="connsiteY8" fmla="*/ 3428307 h 3490318"/>
              <a:gd name="connsiteX9" fmla="*/ 5326727 w 5390951"/>
              <a:gd name="connsiteY9" fmla="*/ 3485063 h 3490318"/>
              <a:gd name="connsiteX10" fmla="*/ 5296885 w 5390951"/>
              <a:gd name="connsiteY10" fmla="*/ 3490318 h 3490318"/>
              <a:gd name="connsiteX11" fmla="*/ 87692 w 5390951"/>
              <a:gd name="connsiteY11" fmla="*/ 3490318 h 3490318"/>
              <a:gd name="connsiteX12" fmla="*/ 57923 w 5390951"/>
              <a:gd name="connsiteY12" fmla="*/ 3485063 h 3490318"/>
              <a:gd name="connsiteX13" fmla="*/ 947 w 5390951"/>
              <a:gd name="connsiteY13" fmla="*/ 3428307 h 3490318"/>
              <a:gd name="connsiteX14" fmla="*/ 0 w 5390951"/>
              <a:gd name="connsiteY14" fmla="*/ 3422837 h 3490318"/>
              <a:gd name="connsiteX15" fmla="*/ 0 w 5390951"/>
              <a:gd name="connsiteY15" fmla="*/ 69812 h 3490318"/>
              <a:gd name="connsiteX16" fmla="*/ 947 w 5390951"/>
              <a:gd name="connsiteY16" fmla="*/ 64356 h 3490318"/>
              <a:gd name="connsiteX17" fmla="*/ 57923 w 5390951"/>
              <a:gd name="connsiteY17" fmla="*/ 7600 h 3490318"/>
              <a:gd name="connsiteX18" fmla="*/ 148635 w 5390951"/>
              <a:gd name="connsiteY18" fmla="*/ 0 h 3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90951" h="3490318">
                <a:moveTo>
                  <a:pt x="148635" y="0"/>
                </a:moveTo>
                <a:lnTo>
                  <a:pt x="5236015" y="0"/>
                </a:lnTo>
                <a:cubicBezTo>
                  <a:pt x="5280497" y="0"/>
                  <a:pt x="5302739" y="0"/>
                  <a:pt x="5326727" y="7600"/>
                </a:cubicBezTo>
                <a:cubicBezTo>
                  <a:pt x="5353217" y="17140"/>
                  <a:pt x="5373959" y="38161"/>
                  <a:pt x="5383703" y="64356"/>
                </a:cubicBezTo>
                <a:cubicBezTo>
                  <a:pt x="5387451" y="76402"/>
                  <a:pt x="5389327" y="88004"/>
                  <a:pt x="5390263" y="102253"/>
                </a:cubicBezTo>
                <a:lnTo>
                  <a:pt x="5390951" y="122155"/>
                </a:lnTo>
                <a:lnTo>
                  <a:pt x="5390951" y="3370810"/>
                </a:lnTo>
                <a:lnTo>
                  <a:pt x="5390263" y="3390510"/>
                </a:lnTo>
                <a:cubicBezTo>
                  <a:pt x="5389327" y="3404659"/>
                  <a:pt x="5387451" y="3416261"/>
                  <a:pt x="5383703" y="3428307"/>
                </a:cubicBezTo>
                <a:cubicBezTo>
                  <a:pt x="5373959" y="3454502"/>
                  <a:pt x="5353217" y="3475523"/>
                  <a:pt x="5326727" y="3485063"/>
                </a:cubicBezTo>
                <a:lnTo>
                  <a:pt x="5296885" y="3490318"/>
                </a:lnTo>
                <a:lnTo>
                  <a:pt x="87692" y="3490318"/>
                </a:lnTo>
                <a:lnTo>
                  <a:pt x="57923" y="3485063"/>
                </a:lnTo>
                <a:cubicBezTo>
                  <a:pt x="31434" y="3475523"/>
                  <a:pt x="10693" y="3454502"/>
                  <a:pt x="947" y="3428307"/>
                </a:cubicBezTo>
                <a:lnTo>
                  <a:pt x="0" y="3422837"/>
                </a:lnTo>
                <a:lnTo>
                  <a:pt x="0" y="69812"/>
                </a:lnTo>
                <a:lnTo>
                  <a:pt x="947" y="64356"/>
                </a:lnTo>
                <a:cubicBezTo>
                  <a:pt x="10693" y="38161"/>
                  <a:pt x="31434" y="17140"/>
                  <a:pt x="57923" y="7600"/>
                </a:cubicBezTo>
                <a:cubicBezTo>
                  <a:pt x="81663" y="0"/>
                  <a:pt x="104154" y="0"/>
                  <a:pt x="14863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25" name="Picture Placeholder 24">
            <a:extLst>
              <a:ext uri="{FF2B5EF4-FFF2-40B4-BE49-F238E27FC236}">
                <a16:creationId xmlns:a16="http://schemas.microsoft.com/office/drawing/2014/main" id="{E570E1F3-C9A9-4871-AD25-D5C453024187}"/>
              </a:ext>
            </a:extLst>
          </p:cNvPr>
          <p:cNvSpPr>
            <a:spLocks noGrp="1"/>
          </p:cNvSpPr>
          <p:nvPr>
            <p:ph type="pic" sz="quarter" idx="23" hasCustomPrompt="1"/>
          </p:nvPr>
        </p:nvSpPr>
        <p:spPr>
          <a:xfrm>
            <a:off x="6118623" y="2556421"/>
            <a:ext cx="2695476" cy="1745159"/>
          </a:xfrm>
          <a:custGeom>
            <a:avLst/>
            <a:gdLst>
              <a:gd name="connsiteX0" fmla="*/ 148635 w 5390951"/>
              <a:gd name="connsiteY0" fmla="*/ 0 h 3490318"/>
              <a:gd name="connsiteX1" fmla="*/ 5236015 w 5390951"/>
              <a:gd name="connsiteY1" fmla="*/ 0 h 3490318"/>
              <a:gd name="connsiteX2" fmla="*/ 5326727 w 5390951"/>
              <a:gd name="connsiteY2" fmla="*/ 7600 h 3490318"/>
              <a:gd name="connsiteX3" fmla="*/ 5383703 w 5390951"/>
              <a:gd name="connsiteY3" fmla="*/ 64356 h 3490318"/>
              <a:gd name="connsiteX4" fmla="*/ 5390263 w 5390951"/>
              <a:gd name="connsiteY4" fmla="*/ 102253 h 3490318"/>
              <a:gd name="connsiteX5" fmla="*/ 5390951 w 5390951"/>
              <a:gd name="connsiteY5" fmla="*/ 122155 h 3490318"/>
              <a:gd name="connsiteX6" fmla="*/ 5390951 w 5390951"/>
              <a:gd name="connsiteY6" fmla="*/ 3370810 h 3490318"/>
              <a:gd name="connsiteX7" fmla="*/ 5390263 w 5390951"/>
              <a:gd name="connsiteY7" fmla="*/ 3390510 h 3490318"/>
              <a:gd name="connsiteX8" fmla="*/ 5383703 w 5390951"/>
              <a:gd name="connsiteY8" fmla="*/ 3428307 h 3490318"/>
              <a:gd name="connsiteX9" fmla="*/ 5326727 w 5390951"/>
              <a:gd name="connsiteY9" fmla="*/ 3485063 h 3490318"/>
              <a:gd name="connsiteX10" fmla="*/ 5296885 w 5390951"/>
              <a:gd name="connsiteY10" fmla="*/ 3490318 h 3490318"/>
              <a:gd name="connsiteX11" fmla="*/ 87692 w 5390951"/>
              <a:gd name="connsiteY11" fmla="*/ 3490318 h 3490318"/>
              <a:gd name="connsiteX12" fmla="*/ 57923 w 5390951"/>
              <a:gd name="connsiteY12" fmla="*/ 3485063 h 3490318"/>
              <a:gd name="connsiteX13" fmla="*/ 947 w 5390951"/>
              <a:gd name="connsiteY13" fmla="*/ 3428307 h 3490318"/>
              <a:gd name="connsiteX14" fmla="*/ 0 w 5390951"/>
              <a:gd name="connsiteY14" fmla="*/ 3422837 h 3490318"/>
              <a:gd name="connsiteX15" fmla="*/ 0 w 5390951"/>
              <a:gd name="connsiteY15" fmla="*/ 69812 h 3490318"/>
              <a:gd name="connsiteX16" fmla="*/ 947 w 5390951"/>
              <a:gd name="connsiteY16" fmla="*/ 64356 h 3490318"/>
              <a:gd name="connsiteX17" fmla="*/ 57923 w 5390951"/>
              <a:gd name="connsiteY17" fmla="*/ 7600 h 3490318"/>
              <a:gd name="connsiteX18" fmla="*/ 148635 w 5390951"/>
              <a:gd name="connsiteY18" fmla="*/ 0 h 3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90951" h="3490318">
                <a:moveTo>
                  <a:pt x="148635" y="0"/>
                </a:moveTo>
                <a:lnTo>
                  <a:pt x="5236015" y="0"/>
                </a:lnTo>
                <a:cubicBezTo>
                  <a:pt x="5280497" y="0"/>
                  <a:pt x="5302739" y="0"/>
                  <a:pt x="5326727" y="7600"/>
                </a:cubicBezTo>
                <a:cubicBezTo>
                  <a:pt x="5353217" y="17140"/>
                  <a:pt x="5373959" y="38161"/>
                  <a:pt x="5383703" y="64356"/>
                </a:cubicBezTo>
                <a:cubicBezTo>
                  <a:pt x="5387451" y="76402"/>
                  <a:pt x="5389327" y="88004"/>
                  <a:pt x="5390263" y="102253"/>
                </a:cubicBezTo>
                <a:lnTo>
                  <a:pt x="5390951" y="122155"/>
                </a:lnTo>
                <a:lnTo>
                  <a:pt x="5390951" y="3370810"/>
                </a:lnTo>
                <a:lnTo>
                  <a:pt x="5390263" y="3390510"/>
                </a:lnTo>
                <a:cubicBezTo>
                  <a:pt x="5389327" y="3404659"/>
                  <a:pt x="5387451" y="3416261"/>
                  <a:pt x="5383703" y="3428307"/>
                </a:cubicBezTo>
                <a:cubicBezTo>
                  <a:pt x="5373959" y="3454502"/>
                  <a:pt x="5353217" y="3475523"/>
                  <a:pt x="5326727" y="3485063"/>
                </a:cubicBezTo>
                <a:lnTo>
                  <a:pt x="5296885" y="3490318"/>
                </a:lnTo>
                <a:lnTo>
                  <a:pt x="87692" y="3490318"/>
                </a:lnTo>
                <a:lnTo>
                  <a:pt x="57923" y="3485063"/>
                </a:lnTo>
                <a:cubicBezTo>
                  <a:pt x="31434" y="3475523"/>
                  <a:pt x="10693" y="3454502"/>
                  <a:pt x="947" y="3428307"/>
                </a:cubicBezTo>
                <a:lnTo>
                  <a:pt x="0" y="3422837"/>
                </a:lnTo>
                <a:lnTo>
                  <a:pt x="0" y="69812"/>
                </a:lnTo>
                <a:lnTo>
                  <a:pt x="947" y="64356"/>
                </a:lnTo>
                <a:cubicBezTo>
                  <a:pt x="10693" y="38161"/>
                  <a:pt x="31434" y="17140"/>
                  <a:pt x="57923" y="7600"/>
                </a:cubicBezTo>
                <a:cubicBezTo>
                  <a:pt x="81663" y="0"/>
                  <a:pt x="104154" y="0"/>
                  <a:pt x="14863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26" name="Picture Placeholder 25">
            <a:extLst>
              <a:ext uri="{FF2B5EF4-FFF2-40B4-BE49-F238E27FC236}">
                <a16:creationId xmlns:a16="http://schemas.microsoft.com/office/drawing/2014/main" id="{DFFA43CB-5050-470F-807F-E460350C49CD}"/>
              </a:ext>
            </a:extLst>
          </p:cNvPr>
          <p:cNvSpPr>
            <a:spLocks noGrp="1"/>
          </p:cNvSpPr>
          <p:nvPr>
            <p:ph type="pic" sz="quarter" idx="24" hasCustomPrompt="1"/>
          </p:nvPr>
        </p:nvSpPr>
        <p:spPr>
          <a:xfrm>
            <a:off x="8856067" y="4347699"/>
            <a:ext cx="2695476" cy="1745159"/>
          </a:xfrm>
          <a:custGeom>
            <a:avLst/>
            <a:gdLst>
              <a:gd name="connsiteX0" fmla="*/ 148635 w 5390951"/>
              <a:gd name="connsiteY0" fmla="*/ 0 h 3490318"/>
              <a:gd name="connsiteX1" fmla="*/ 5236015 w 5390951"/>
              <a:gd name="connsiteY1" fmla="*/ 0 h 3490318"/>
              <a:gd name="connsiteX2" fmla="*/ 5326727 w 5390951"/>
              <a:gd name="connsiteY2" fmla="*/ 7600 h 3490318"/>
              <a:gd name="connsiteX3" fmla="*/ 5383703 w 5390951"/>
              <a:gd name="connsiteY3" fmla="*/ 64356 h 3490318"/>
              <a:gd name="connsiteX4" fmla="*/ 5390263 w 5390951"/>
              <a:gd name="connsiteY4" fmla="*/ 102253 h 3490318"/>
              <a:gd name="connsiteX5" fmla="*/ 5390951 w 5390951"/>
              <a:gd name="connsiteY5" fmla="*/ 122155 h 3490318"/>
              <a:gd name="connsiteX6" fmla="*/ 5390951 w 5390951"/>
              <a:gd name="connsiteY6" fmla="*/ 3370810 h 3490318"/>
              <a:gd name="connsiteX7" fmla="*/ 5390263 w 5390951"/>
              <a:gd name="connsiteY7" fmla="*/ 3390510 h 3490318"/>
              <a:gd name="connsiteX8" fmla="*/ 5383703 w 5390951"/>
              <a:gd name="connsiteY8" fmla="*/ 3428307 h 3490318"/>
              <a:gd name="connsiteX9" fmla="*/ 5326727 w 5390951"/>
              <a:gd name="connsiteY9" fmla="*/ 3485063 h 3490318"/>
              <a:gd name="connsiteX10" fmla="*/ 5296885 w 5390951"/>
              <a:gd name="connsiteY10" fmla="*/ 3490318 h 3490318"/>
              <a:gd name="connsiteX11" fmla="*/ 87692 w 5390951"/>
              <a:gd name="connsiteY11" fmla="*/ 3490318 h 3490318"/>
              <a:gd name="connsiteX12" fmla="*/ 57923 w 5390951"/>
              <a:gd name="connsiteY12" fmla="*/ 3485063 h 3490318"/>
              <a:gd name="connsiteX13" fmla="*/ 947 w 5390951"/>
              <a:gd name="connsiteY13" fmla="*/ 3428307 h 3490318"/>
              <a:gd name="connsiteX14" fmla="*/ 0 w 5390951"/>
              <a:gd name="connsiteY14" fmla="*/ 3422837 h 3490318"/>
              <a:gd name="connsiteX15" fmla="*/ 0 w 5390951"/>
              <a:gd name="connsiteY15" fmla="*/ 69812 h 3490318"/>
              <a:gd name="connsiteX16" fmla="*/ 947 w 5390951"/>
              <a:gd name="connsiteY16" fmla="*/ 64356 h 3490318"/>
              <a:gd name="connsiteX17" fmla="*/ 57923 w 5390951"/>
              <a:gd name="connsiteY17" fmla="*/ 7600 h 3490318"/>
              <a:gd name="connsiteX18" fmla="*/ 148635 w 5390951"/>
              <a:gd name="connsiteY18" fmla="*/ 0 h 3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90951" h="3490318">
                <a:moveTo>
                  <a:pt x="148635" y="0"/>
                </a:moveTo>
                <a:lnTo>
                  <a:pt x="5236015" y="0"/>
                </a:lnTo>
                <a:cubicBezTo>
                  <a:pt x="5280497" y="0"/>
                  <a:pt x="5302739" y="0"/>
                  <a:pt x="5326727" y="7600"/>
                </a:cubicBezTo>
                <a:cubicBezTo>
                  <a:pt x="5353217" y="17140"/>
                  <a:pt x="5373959" y="38161"/>
                  <a:pt x="5383703" y="64356"/>
                </a:cubicBezTo>
                <a:cubicBezTo>
                  <a:pt x="5387451" y="76402"/>
                  <a:pt x="5389327" y="88004"/>
                  <a:pt x="5390263" y="102253"/>
                </a:cubicBezTo>
                <a:lnTo>
                  <a:pt x="5390951" y="122155"/>
                </a:lnTo>
                <a:lnTo>
                  <a:pt x="5390951" y="3370810"/>
                </a:lnTo>
                <a:lnTo>
                  <a:pt x="5390263" y="3390510"/>
                </a:lnTo>
                <a:cubicBezTo>
                  <a:pt x="5389327" y="3404659"/>
                  <a:pt x="5387451" y="3416261"/>
                  <a:pt x="5383703" y="3428307"/>
                </a:cubicBezTo>
                <a:cubicBezTo>
                  <a:pt x="5373959" y="3454502"/>
                  <a:pt x="5353217" y="3475523"/>
                  <a:pt x="5326727" y="3485063"/>
                </a:cubicBezTo>
                <a:lnTo>
                  <a:pt x="5296885" y="3490318"/>
                </a:lnTo>
                <a:lnTo>
                  <a:pt x="87692" y="3490318"/>
                </a:lnTo>
                <a:lnTo>
                  <a:pt x="57923" y="3485063"/>
                </a:lnTo>
                <a:cubicBezTo>
                  <a:pt x="31434" y="3475523"/>
                  <a:pt x="10693" y="3454502"/>
                  <a:pt x="947" y="3428307"/>
                </a:cubicBezTo>
                <a:lnTo>
                  <a:pt x="0" y="3422837"/>
                </a:lnTo>
                <a:lnTo>
                  <a:pt x="0" y="69812"/>
                </a:lnTo>
                <a:lnTo>
                  <a:pt x="947" y="64356"/>
                </a:lnTo>
                <a:cubicBezTo>
                  <a:pt x="10693" y="38161"/>
                  <a:pt x="31434" y="17140"/>
                  <a:pt x="57923" y="7600"/>
                </a:cubicBezTo>
                <a:cubicBezTo>
                  <a:pt x="81663" y="0"/>
                  <a:pt x="104154" y="0"/>
                  <a:pt x="14863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27" name="Picture Placeholder 26">
            <a:extLst>
              <a:ext uri="{FF2B5EF4-FFF2-40B4-BE49-F238E27FC236}">
                <a16:creationId xmlns:a16="http://schemas.microsoft.com/office/drawing/2014/main" id="{191C5DED-F08D-4EC4-895B-C27A33EDB71F}"/>
              </a:ext>
            </a:extLst>
          </p:cNvPr>
          <p:cNvSpPr>
            <a:spLocks noGrp="1"/>
          </p:cNvSpPr>
          <p:nvPr>
            <p:ph type="pic" sz="quarter" idx="25" hasCustomPrompt="1"/>
          </p:nvPr>
        </p:nvSpPr>
        <p:spPr>
          <a:xfrm>
            <a:off x="3379541" y="4347650"/>
            <a:ext cx="2695476" cy="1745159"/>
          </a:xfrm>
          <a:custGeom>
            <a:avLst/>
            <a:gdLst>
              <a:gd name="connsiteX0" fmla="*/ 148635 w 5390951"/>
              <a:gd name="connsiteY0" fmla="*/ 0 h 3490318"/>
              <a:gd name="connsiteX1" fmla="*/ 5236015 w 5390951"/>
              <a:gd name="connsiteY1" fmla="*/ 0 h 3490318"/>
              <a:gd name="connsiteX2" fmla="*/ 5326727 w 5390951"/>
              <a:gd name="connsiteY2" fmla="*/ 7600 h 3490318"/>
              <a:gd name="connsiteX3" fmla="*/ 5383703 w 5390951"/>
              <a:gd name="connsiteY3" fmla="*/ 64356 h 3490318"/>
              <a:gd name="connsiteX4" fmla="*/ 5390263 w 5390951"/>
              <a:gd name="connsiteY4" fmla="*/ 102253 h 3490318"/>
              <a:gd name="connsiteX5" fmla="*/ 5390951 w 5390951"/>
              <a:gd name="connsiteY5" fmla="*/ 122155 h 3490318"/>
              <a:gd name="connsiteX6" fmla="*/ 5390951 w 5390951"/>
              <a:gd name="connsiteY6" fmla="*/ 3370810 h 3490318"/>
              <a:gd name="connsiteX7" fmla="*/ 5390263 w 5390951"/>
              <a:gd name="connsiteY7" fmla="*/ 3390510 h 3490318"/>
              <a:gd name="connsiteX8" fmla="*/ 5383703 w 5390951"/>
              <a:gd name="connsiteY8" fmla="*/ 3428307 h 3490318"/>
              <a:gd name="connsiteX9" fmla="*/ 5326727 w 5390951"/>
              <a:gd name="connsiteY9" fmla="*/ 3485063 h 3490318"/>
              <a:gd name="connsiteX10" fmla="*/ 5296885 w 5390951"/>
              <a:gd name="connsiteY10" fmla="*/ 3490318 h 3490318"/>
              <a:gd name="connsiteX11" fmla="*/ 87692 w 5390951"/>
              <a:gd name="connsiteY11" fmla="*/ 3490318 h 3490318"/>
              <a:gd name="connsiteX12" fmla="*/ 57923 w 5390951"/>
              <a:gd name="connsiteY12" fmla="*/ 3485063 h 3490318"/>
              <a:gd name="connsiteX13" fmla="*/ 947 w 5390951"/>
              <a:gd name="connsiteY13" fmla="*/ 3428307 h 3490318"/>
              <a:gd name="connsiteX14" fmla="*/ 0 w 5390951"/>
              <a:gd name="connsiteY14" fmla="*/ 3422837 h 3490318"/>
              <a:gd name="connsiteX15" fmla="*/ 0 w 5390951"/>
              <a:gd name="connsiteY15" fmla="*/ 69812 h 3490318"/>
              <a:gd name="connsiteX16" fmla="*/ 947 w 5390951"/>
              <a:gd name="connsiteY16" fmla="*/ 64356 h 3490318"/>
              <a:gd name="connsiteX17" fmla="*/ 57923 w 5390951"/>
              <a:gd name="connsiteY17" fmla="*/ 7600 h 3490318"/>
              <a:gd name="connsiteX18" fmla="*/ 148635 w 5390951"/>
              <a:gd name="connsiteY18" fmla="*/ 0 h 3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90951" h="3490318">
                <a:moveTo>
                  <a:pt x="148635" y="0"/>
                </a:moveTo>
                <a:lnTo>
                  <a:pt x="5236015" y="0"/>
                </a:lnTo>
                <a:cubicBezTo>
                  <a:pt x="5280497" y="0"/>
                  <a:pt x="5302739" y="0"/>
                  <a:pt x="5326727" y="7600"/>
                </a:cubicBezTo>
                <a:cubicBezTo>
                  <a:pt x="5353217" y="17140"/>
                  <a:pt x="5373959" y="38161"/>
                  <a:pt x="5383703" y="64356"/>
                </a:cubicBezTo>
                <a:cubicBezTo>
                  <a:pt x="5387451" y="76402"/>
                  <a:pt x="5389327" y="88004"/>
                  <a:pt x="5390263" y="102253"/>
                </a:cubicBezTo>
                <a:lnTo>
                  <a:pt x="5390951" y="122155"/>
                </a:lnTo>
                <a:lnTo>
                  <a:pt x="5390951" y="3370810"/>
                </a:lnTo>
                <a:lnTo>
                  <a:pt x="5390263" y="3390510"/>
                </a:lnTo>
                <a:cubicBezTo>
                  <a:pt x="5389327" y="3404659"/>
                  <a:pt x="5387451" y="3416261"/>
                  <a:pt x="5383703" y="3428307"/>
                </a:cubicBezTo>
                <a:cubicBezTo>
                  <a:pt x="5373959" y="3454502"/>
                  <a:pt x="5353217" y="3475523"/>
                  <a:pt x="5326727" y="3485063"/>
                </a:cubicBezTo>
                <a:lnTo>
                  <a:pt x="5296885" y="3490318"/>
                </a:lnTo>
                <a:lnTo>
                  <a:pt x="87692" y="3490318"/>
                </a:lnTo>
                <a:lnTo>
                  <a:pt x="57923" y="3485063"/>
                </a:lnTo>
                <a:cubicBezTo>
                  <a:pt x="31434" y="3475523"/>
                  <a:pt x="10693" y="3454502"/>
                  <a:pt x="947" y="3428307"/>
                </a:cubicBezTo>
                <a:lnTo>
                  <a:pt x="0" y="3422837"/>
                </a:lnTo>
                <a:lnTo>
                  <a:pt x="0" y="69812"/>
                </a:lnTo>
                <a:lnTo>
                  <a:pt x="947" y="64356"/>
                </a:lnTo>
                <a:cubicBezTo>
                  <a:pt x="10693" y="38161"/>
                  <a:pt x="31434" y="17140"/>
                  <a:pt x="57923" y="7600"/>
                </a:cubicBezTo>
                <a:cubicBezTo>
                  <a:pt x="81663" y="0"/>
                  <a:pt x="104154" y="0"/>
                  <a:pt x="14863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28" name="Picture Placeholder 27">
            <a:extLst>
              <a:ext uri="{FF2B5EF4-FFF2-40B4-BE49-F238E27FC236}">
                <a16:creationId xmlns:a16="http://schemas.microsoft.com/office/drawing/2014/main" id="{424C9B8D-8834-41BE-AEBD-30E0212F051F}"/>
              </a:ext>
            </a:extLst>
          </p:cNvPr>
          <p:cNvSpPr>
            <a:spLocks noGrp="1"/>
          </p:cNvSpPr>
          <p:nvPr>
            <p:ph type="pic" sz="quarter" idx="26" hasCustomPrompt="1"/>
          </p:nvPr>
        </p:nvSpPr>
        <p:spPr>
          <a:xfrm>
            <a:off x="635545" y="4347650"/>
            <a:ext cx="2695476" cy="1745159"/>
          </a:xfrm>
          <a:custGeom>
            <a:avLst/>
            <a:gdLst>
              <a:gd name="connsiteX0" fmla="*/ 148635 w 5390951"/>
              <a:gd name="connsiteY0" fmla="*/ 0 h 3490318"/>
              <a:gd name="connsiteX1" fmla="*/ 5236015 w 5390951"/>
              <a:gd name="connsiteY1" fmla="*/ 0 h 3490318"/>
              <a:gd name="connsiteX2" fmla="*/ 5326727 w 5390951"/>
              <a:gd name="connsiteY2" fmla="*/ 7600 h 3490318"/>
              <a:gd name="connsiteX3" fmla="*/ 5383703 w 5390951"/>
              <a:gd name="connsiteY3" fmla="*/ 64356 h 3490318"/>
              <a:gd name="connsiteX4" fmla="*/ 5390263 w 5390951"/>
              <a:gd name="connsiteY4" fmla="*/ 102253 h 3490318"/>
              <a:gd name="connsiteX5" fmla="*/ 5390951 w 5390951"/>
              <a:gd name="connsiteY5" fmla="*/ 122155 h 3490318"/>
              <a:gd name="connsiteX6" fmla="*/ 5390951 w 5390951"/>
              <a:gd name="connsiteY6" fmla="*/ 3370810 h 3490318"/>
              <a:gd name="connsiteX7" fmla="*/ 5390263 w 5390951"/>
              <a:gd name="connsiteY7" fmla="*/ 3390510 h 3490318"/>
              <a:gd name="connsiteX8" fmla="*/ 5383703 w 5390951"/>
              <a:gd name="connsiteY8" fmla="*/ 3428307 h 3490318"/>
              <a:gd name="connsiteX9" fmla="*/ 5326727 w 5390951"/>
              <a:gd name="connsiteY9" fmla="*/ 3485063 h 3490318"/>
              <a:gd name="connsiteX10" fmla="*/ 5296885 w 5390951"/>
              <a:gd name="connsiteY10" fmla="*/ 3490318 h 3490318"/>
              <a:gd name="connsiteX11" fmla="*/ 87692 w 5390951"/>
              <a:gd name="connsiteY11" fmla="*/ 3490318 h 3490318"/>
              <a:gd name="connsiteX12" fmla="*/ 57923 w 5390951"/>
              <a:gd name="connsiteY12" fmla="*/ 3485063 h 3490318"/>
              <a:gd name="connsiteX13" fmla="*/ 947 w 5390951"/>
              <a:gd name="connsiteY13" fmla="*/ 3428307 h 3490318"/>
              <a:gd name="connsiteX14" fmla="*/ 0 w 5390951"/>
              <a:gd name="connsiteY14" fmla="*/ 3422837 h 3490318"/>
              <a:gd name="connsiteX15" fmla="*/ 0 w 5390951"/>
              <a:gd name="connsiteY15" fmla="*/ 69812 h 3490318"/>
              <a:gd name="connsiteX16" fmla="*/ 947 w 5390951"/>
              <a:gd name="connsiteY16" fmla="*/ 64356 h 3490318"/>
              <a:gd name="connsiteX17" fmla="*/ 57923 w 5390951"/>
              <a:gd name="connsiteY17" fmla="*/ 7600 h 3490318"/>
              <a:gd name="connsiteX18" fmla="*/ 148635 w 5390951"/>
              <a:gd name="connsiteY18" fmla="*/ 0 h 3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90951" h="3490318">
                <a:moveTo>
                  <a:pt x="148635" y="0"/>
                </a:moveTo>
                <a:lnTo>
                  <a:pt x="5236015" y="0"/>
                </a:lnTo>
                <a:cubicBezTo>
                  <a:pt x="5280497" y="0"/>
                  <a:pt x="5302739" y="0"/>
                  <a:pt x="5326727" y="7600"/>
                </a:cubicBezTo>
                <a:cubicBezTo>
                  <a:pt x="5353217" y="17140"/>
                  <a:pt x="5373959" y="38161"/>
                  <a:pt x="5383703" y="64356"/>
                </a:cubicBezTo>
                <a:cubicBezTo>
                  <a:pt x="5387451" y="76402"/>
                  <a:pt x="5389327" y="88004"/>
                  <a:pt x="5390263" y="102253"/>
                </a:cubicBezTo>
                <a:lnTo>
                  <a:pt x="5390951" y="122155"/>
                </a:lnTo>
                <a:lnTo>
                  <a:pt x="5390951" y="3370810"/>
                </a:lnTo>
                <a:lnTo>
                  <a:pt x="5390263" y="3390510"/>
                </a:lnTo>
                <a:cubicBezTo>
                  <a:pt x="5389327" y="3404659"/>
                  <a:pt x="5387451" y="3416261"/>
                  <a:pt x="5383703" y="3428307"/>
                </a:cubicBezTo>
                <a:cubicBezTo>
                  <a:pt x="5373959" y="3454502"/>
                  <a:pt x="5353217" y="3475523"/>
                  <a:pt x="5326727" y="3485063"/>
                </a:cubicBezTo>
                <a:lnTo>
                  <a:pt x="5296885" y="3490318"/>
                </a:lnTo>
                <a:lnTo>
                  <a:pt x="87692" y="3490318"/>
                </a:lnTo>
                <a:lnTo>
                  <a:pt x="57923" y="3485063"/>
                </a:lnTo>
                <a:cubicBezTo>
                  <a:pt x="31434" y="3475523"/>
                  <a:pt x="10693" y="3454502"/>
                  <a:pt x="947" y="3428307"/>
                </a:cubicBezTo>
                <a:lnTo>
                  <a:pt x="0" y="3422837"/>
                </a:lnTo>
                <a:lnTo>
                  <a:pt x="0" y="69812"/>
                </a:lnTo>
                <a:lnTo>
                  <a:pt x="947" y="64356"/>
                </a:lnTo>
                <a:cubicBezTo>
                  <a:pt x="10693" y="38161"/>
                  <a:pt x="31434" y="17140"/>
                  <a:pt x="57923" y="7600"/>
                </a:cubicBezTo>
                <a:cubicBezTo>
                  <a:pt x="81663" y="0"/>
                  <a:pt x="104154" y="0"/>
                  <a:pt x="14863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328759498"/>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3_Main Slide">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A07D0E5B-9965-43E5-BB9E-4C0E0C155180}"/>
              </a:ext>
            </a:extLst>
          </p:cNvPr>
          <p:cNvSpPr>
            <a:spLocks noGrp="1"/>
          </p:cNvSpPr>
          <p:nvPr>
            <p:ph type="pic" sz="quarter" idx="31" hasCustomPrompt="1"/>
          </p:nvPr>
        </p:nvSpPr>
        <p:spPr>
          <a:xfrm>
            <a:off x="-1" y="-1"/>
            <a:ext cx="3048001" cy="6858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rPr dirty="0" err="1"/>
              <a:t>uplock</a:t>
            </a:r>
            <a:endParaRPr dirty="0"/>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89334926"/>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8_Main Slide #1">
    <p:spTree>
      <p:nvGrpSpPr>
        <p:cNvPr id="1" name=""/>
        <p:cNvGrpSpPr/>
        <p:nvPr/>
      </p:nvGrpSpPr>
      <p:grpSpPr>
        <a:xfrm>
          <a:off x="0" y="0"/>
          <a:ext cx="0" cy="0"/>
          <a:chOff x="0" y="0"/>
          <a:chExt cx="0" cy="0"/>
        </a:xfrm>
      </p:grpSpPr>
      <p:sp>
        <p:nvSpPr>
          <p:cNvPr id="22" name="uplock"/>
          <p:cNvSpPr txBox="1">
            <a:spLocks noGrp="1"/>
          </p:cNvSpPr>
          <p:nvPr>
            <p:ph type="body" sz="quarter" idx="13"/>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23" name="www.websitename.com"/>
          <p:cNvSpPr txBox="1">
            <a:spLocks noGrp="1"/>
          </p:cNvSpPr>
          <p:nvPr>
            <p:ph type="body" sz="quarter" idx="14"/>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24"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6" name="Picture Placeholder 2">
            <a:extLst>
              <a:ext uri="{FF2B5EF4-FFF2-40B4-BE49-F238E27FC236}">
                <a16:creationId xmlns:a16="http://schemas.microsoft.com/office/drawing/2014/main" id="{E7D45451-C48E-44B1-A38C-443E72AAB718}"/>
              </a:ext>
            </a:extLst>
          </p:cNvPr>
          <p:cNvSpPr>
            <a:spLocks noGrp="1"/>
          </p:cNvSpPr>
          <p:nvPr>
            <p:ph type="pic" sz="quarter" idx="19" hasCustomPrompt="1"/>
          </p:nvPr>
        </p:nvSpPr>
        <p:spPr>
          <a:xfrm>
            <a:off x="6096000" y="0"/>
            <a:ext cx="5458817" cy="6857967"/>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408767388"/>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4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3" name="Picture Placeholder 22">
            <a:extLst>
              <a:ext uri="{FF2B5EF4-FFF2-40B4-BE49-F238E27FC236}">
                <a16:creationId xmlns:a16="http://schemas.microsoft.com/office/drawing/2014/main" id="{F8910E2B-5692-4181-B67C-A7BA1FCF8E31}"/>
              </a:ext>
            </a:extLst>
          </p:cNvPr>
          <p:cNvSpPr>
            <a:spLocks noGrp="1"/>
          </p:cNvSpPr>
          <p:nvPr>
            <p:ph type="pic" sz="quarter" idx="21" hasCustomPrompt="1"/>
          </p:nvPr>
        </p:nvSpPr>
        <p:spPr>
          <a:xfrm>
            <a:off x="633810" y="765192"/>
            <a:ext cx="4762501" cy="2599697"/>
          </a:xfrm>
          <a:custGeom>
            <a:avLst/>
            <a:gdLst>
              <a:gd name="connsiteX0" fmla="*/ 155129 w 10879139"/>
              <a:gd name="connsiteY0" fmla="*/ 0 h 7071583"/>
              <a:gd name="connsiteX1" fmla="*/ 10723507 w 10879139"/>
              <a:gd name="connsiteY1" fmla="*/ 0 h 7071583"/>
              <a:gd name="connsiteX2" fmla="*/ 10814670 w 10879139"/>
              <a:gd name="connsiteY2" fmla="*/ 7532 h 7071583"/>
              <a:gd name="connsiteX3" fmla="*/ 10871080 w 10879139"/>
              <a:gd name="connsiteY3" fmla="*/ 64516 h 7071583"/>
              <a:gd name="connsiteX4" fmla="*/ 10879139 w 10879139"/>
              <a:gd name="connsiteY4" fmla="*/ 155887 h 7071583"/>
              <a:gd name="connsiteX5" fmla="*/ 10879139 w 10879139"/>
              <a:gd name="connsiteY5" fmla="*/ 6918636 h 7071583"/>
              <a:gd name="connsiteX6" fmla="*/ 10871080 w 10879139"/>
              <a:gd name="connsiteY6" fmla="*/ 7010007 h 7071583"/>
              <a:gd name="connsiteX7" fmla="*/ 10814670 w 10879139"/>
              <a:gd name="connsiteY7" fmla="*/ 7066335 h 7071583"/>
              <a:gd name="connsiteX8" fmla="*/ 10784494 w 10879139"/>
              <a:gd name="connsiteY8" fmla="*/ 7071583 h 7071583"/>
              <a:gd name="connsiteX9" fmla="*/ 94394 w 10879139"/>
              <a:gd name="connsiteY9" fmla="*/ 7071583 h 7071583"/>
              <a:gd name="connsiteX10" fmla="*/ 64469 w 10879139"/>
              <a:gd name="connsiteY10" fmla="*/ 7066335 h 7071583"/>
              <a:gd name="connsiteX11" fmla="*/ 7555 w 10879139"/>
              <a:gd name="connsiteY11" fmla="*/ 7010007 h 7071583"/>
              <a:gd name="connsiteX12" fmla="*/ 0 w 10879139"/>
              <a:gd name="connsiteY12" fmla="*/ 6917981 h 7071583"/>
              <a:gd name="connsiteX13" fmla="*/ 0 w 10879139"/>
              <a:gd name="connsiteY13" fmla="*/ 155232 h 7071583"/>
              <a:gd name="connsiteX14" fmla="*/ 7555 w 10879139"/>
              <a:gd name="connsiteY14" fmla="*/ 64516 h 7071583"/>
              <a:gd name="connsiteX15" fmla="*/ 64469 w 10879139"/>
              <a:gd name="connsiteY15" fmla="*/ 7532 h 7071583"/>
              <a:gd name="connsiteX16" fmla="*/ 155129 w 10879139"/>
              <a:gd name="connsiteY16" fmla="*/ 0 h 707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79139" h="7071583">
                <a:moveTo>
                  <a:pt x="155129" y="0"/>
                </a:moveTo>
                <a:lnTo>
                  <a:pt x="10723507" y="0"/>
                </a:lnTo>
                <a:cubicBezTo>
                  <a:pt x="10768333" y="0"/>
                  <a:pt x="10790998" y="0"/>
                  <a:pt x="10814670" y="7532"/>
                </a:cubicBezTo>
                <a:cubicBezTo>
                  <a:pt x="10841364" y="17030"/>
                  <a:pt x="10861511" y="37989"/>
                  <a:pt x="10871080" y="64516"/>
                </a:cubicBezTo>
                <a:cubicBezTo>
                  <a:pt x="10878635" y="88424"/>
                  <a:pt x="10879139" y="110693"/>
                  <a:pt x="10879139" y="155887"/>
                </a:cubicBezTo>
                <a:lnTo>
                  <a:pt x="10879139" y="6918636"/>
                </a:lnTo>
                <a:cubicBezTo>
                  <a:pt x="10879139" y="6963175"/>
                  <a:pt x="10878635" y="6985772"/>
                  <a:pt x="10871080" y="7010007"/>
                </a:cubicBezTo>
                <a:cubicBezTo>
                  <a:pt x="10861511" y="7036206"/>
                  <a:pt x="10841364" y="7056839"/>
                  <a:pt x="10814670" y="7066335"/>
                </a:cubicBezTo>
                <a:lnTo>
                  <a:pt x="10784494" y="7071583"/>
                </a:lnTo>
                <a:lnTo>
                  <a:pt x="94394" y="7071583"/>
                </a:lnTo>
                <a:lnTo>
                  <a:pt x="64469" y="7066335"/>
                </a:lnTo>
                <a:cubicBezTo>
                  <a:pt x="38279" y="7056839"/>
                  <a:pt x="17125" y="7036206"/>
                  <a:pt x="7555" y="7010007"/>
                </a:cubicBezTo>
                <a:cubicBezTo>
                  <a:pt x="0" y="6985772"/>
                  <a:pt x="0" y="6963175"/>
                  <a:pt x="0" y="6917981"/>
                </a:cubicBezTo>
                <a:lnTo>
                  <a:pt x="0" y="155232"/>
                </a:lnTo>
                <a:cubicBezTo>
                  <a:pt x="0" y="110693"/>
                  <a:pt x="0" y="88424"/>
                  <a:pt x="7555" y="64516"/>
                </a:cubicBezTo>
                <a:cubicBezTo>
                  <a:pt x="17125" y="37989"/>
                  <a:pt x="38279" y="17030"/>
                  <a:pt x="64469" y="7532"/>
                </a:cubicBezTo>
                <a:cubicBezTo>
                  <a:pt x="88141" y="0"/>
                  <a:pt x="110806" y="0"/>
                  <a:pt x="155129"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28" name="Picture Placeholder 27">
            <a:extLst>
              <a:ext uri="{FF2B5EF4-FFF2-40B4-BE49-F238E27FC236}">
                <a16:creationId xmlns:a16="http://schemas.microsoft.com/office/drawing/2014/main" id="{424C9B8D-8834-41BE-AEBD-30E0212F051F}"/>
              </a:ext>
            </a:extLst>
          </p:cNvPr>
          <p:cNvSpPr>
            <a:spLocks noGrp="1"/>
          </p:cNvSpPr>
          <p:nvPr>
            <p:ph type="pic" sz="quarter" idx="26" hasCustomPrompt="1"/>
          </p:nvPr>
        </p:nvSpPr>
        <p:spPr>
          <a:xfrm>
            <a:off x="633810" y="3491921"/>
            <a:ext cx="2317751" cy="2599696"/>
          </a:xfrm>
          <a:custGeom>
            <a:avLst/>
            <a:gdLst>
              <a:gd name="connsiteX0" fmla="*/ 148635 w 5390951"/>
              <a:gd name="connsiteY0" fmla="*/ 0 h 3490318"/>
              <a:gd name="connsiteX1" fmla="*/ 5236015 w 5390951"/>
              <a:gd name="connsiteY1" fmla="*/ 0 h 3490318"/>
              <a:gd name="connsiteX2" fmla="*/ 5326727 w 5390951"/>
              <a:gd name="connsiteY2" fmla="*/ 7600 h 3490318"/>
              <a:gd name="connsiteX3" fmla="*/ 5383703 w 5390951"/>
              <a:gd name="connsiteY3" fmla="*/ 64356 h 3490318"/>
              <a:gd name="connsiteX4" fmla="*/ 5390263 w 5390951"/>
              <a:gd name="connsiteY4" fmla="*/ 102253 h 3490318"/>
              <a:gd name="connsiteX5" fmla="*/ 5390951 w 5390951"/>
              <a:gd name="connsiteY5" fmla="*/ 122155 h 3490318"/>
              <a:gd name="connsiteX6" fmla="*/ 5390951 w 5390951"/>
              <a:gd name="connsiteY6" fmla="*/ 3370810 h 3490318"/>
              <a:gd name="connsiteX7" fmla="*/ 5390263 w 5390951"/>
              <a:gd name="connsiteY7" fmla="*/ 3390510 h 3490318"/>
              <a:gd name="connsiteX8" fmla="*/ 5383703 w 5390951"/>
              <a:gd name="connsiteY8" fmla="*/ 3428307 h 3490318"/>
              <a:gd name="connsiteX9" fmla="*/ 5326727 w 5390951"/>
              <a:gd name="connsiteY9" fmla="*/ 3485063 h 3490318"/>
              <a:gd name="connsiteX10" fmla="*/ 5296885 w 5390951"/>
              <a:gd name="connsiteY10" fmla="*/ 3490318 h 3490318"/>
              <a:gd name="connsiteX11" fmla="*/ 87692 w 5390951"/>
              <a:gd name="connsiteY11" fmla="*/ 3490318 h 3490318"/>
              <a:gd name="connsiteX12" fmla="*/ 57923 w 5390951"/>
              <a:gd name="connsiteY12" fmla="*/ 3485063 h 3490318"/>
              <a:gd name="connsiteX13" fmla="*/ 947 w 5390951"/>
              <a:gd name="connsiteY13" fmla="*/ 3428307 h 3490318"/>
              <a:gd name="connsiteX14" fmla="*/ 0 w 5390951"/>
              <a:gd name="connsiteY14" fmla="*/ 3422837 h 3490318"/>
              <a:gd name="connsiteX15" fmla="*/ 0 w 5390951"/>
              <a:gd name="connsiteY15" fmla="*/ 69812 h 3490318"/>
              <a:gd name="connsiteX16" fmla="*/ 947 w 5390951"/>
              <a:gd name="connsiteY16" fmla="*/ 64356 h 3490318"/>
              <a:gd name="connsiteX17" fmla="*/ 57923 w 5390951"/>
              <a:gd name="connsiteY17" fmla="*/ 7600 h 3490318"/>
              <a:gd name="connsiteX18" fmla="*/ 148635 w 5390951"/>
              <a:gd name="connsiteY18" fmla="*/ 0 h 3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90951" h="3490318">
                <a:moveTo>
                  <a:pt x="148635" y="0"/>
                </a:moveTo>
                <a:lnTo>
                  <a:pt x="5236015" y="0"/>
                </a:lnTo>
                <a:cubicBezTo>
                  <a:pt x="5280497" y="0"/>
                  <a:pt x="5302739" y="0"/>
                  <a:pt x="5326727" y="7600"/>
                </a:cubicBezTo>
                <a:cubicBezTo>
                  <a:pt x="5353217" y="17140"/>
                  <a:pt x="5373959" y="38161"/>
                  <a:pt x="5383703" y="64356"/>
                </a:cubicBezTo>
                <a:cubicBezTo>
                  <a:pt x="5387451" y="76402"/>
                  <a:pt x="5389327" y="88004"/>
                  <a:pt x="5390263" y="102253"/>
                </a:cubicBezTo>
                <a:lnTo>
                  <a:pt x="5390951" y="122155"/>
                </a:lnTo>
                <a:lnTo>
                  <a:pt x="5390951" y="3370810"/>
                </a:lnTo>
                <a:lnTo>
                  <a:pt x="5390263" y="3390510"/>
                </a:lnTo>
                <a:cubicBezTo>
                  <a:pt x="5389327" y="3404659"/>
                  <a:pt x="5387451" y="3416261"/>
                  <a:pt x="5383703" y="3428307"/>
                </a:cubicBezTo>
                <a:cubicBezTo>
                  <a:pt x="5373959" y="3454502"/>
                  <a:pt x="5353217" y="3475523"/>
                  <a:pt x="5326727" y="3485063"/>
                </a:cubicBezTo>
                <a:lnTo>
                  <a:pt x="5296885" y="3490318"/>
                </a:lnTo>
                <a:lnTo>
                  <a:pt x="87692" y="3490318"/>
                </a:lnTo>
                <a:lnTo>
                  <a:pt x="57923" y="3485063"/>
                </a:lnTo>
                <a:cubicBezTo>
                  <a:pt x="31434" y="3475523"/>
                  <a:pt x="10693" y="3454502"/>
                  <a:pt x="947" y="3428307"/>
                </a:cubicBezTo>
                <a:lnTo>
                  <a:pt x="0" y="3422837"/>
                </a:lnTo>
                <a:lnTo>
                  <a:pt x="0" y="69812"/>
                </a:lnTo>
                <a:lnTo>
                  <a:pt x="947" y="64356"/>
                </a:lnTo>
                <a:cubicBezTo>
                  <a:pt x="10693" y="38161"/>
                  <a:pt x="31434" y="17140"/>
                  <a:pt x="57923" y="7600"/>
                </a:cubicBezTo>
                <a:cubicBezTo>
                  <a:pt x="81663" y="0"/>
                  <a:pt x="104154" y="0"/>
                  <a:pt x="14863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7" name="Picture Placeholder 16">
            <a:extLst>
              <a:ext uri="{FF2B5EF4-FFF2-40B4-BE49-F238E27FC236}">
                <a16:creationId xmlns:a16="http://schemas.microsoft.com/office/drawing/2014/main" id="{219EBC5F-FCB3-4D6B-BFA5-E6E05777A81F}"/>
              </a:ext>
            </a:extLst>
          </p:cNvPr>
          <p:cNvSpPr>
            <a:spLocks noGrp="1"/>
          </p:cNvSpPr>
          <p:nvPr>
            <p:ph type="pic" sz="quarter" idx="27" hasCustomPrompt="1"/>
          </p:nvPr>
        </p:nvSpPr>
        <p:spPr>
          <a:xfrm>
            <a:off x="3078658" y="3491921"/>
            <a:ext cx="2317751" cy="2599696"/>
          </a:xfrm>
          <a:custGeom>
            <a:avLst/>
            <a:gdLst>
              <a:gd name="connsiteX0" fmla="*/ 148635 w 5390951"/>
              <a:gd name="connsiteY0" fmla="*/ 0 h 3490318"/>
              <a:gd name="connsiteX1" fmla="*/ 5236015 w 5390951"/>
              <a:gd name="connsiteY1" fmla="*/ 0 h 3490318"/>
              <a:gd name="connsiteX2" fmla="*/ 5326727 w 5390951"/>
              <a:gd name="connsiteY2" fmla="*/ 7600 h 3490318"/>
              <a:gd name="connsiteX3" fmla="*/ 5383703 w 5390951"/>
              <a:gd name="connsiteY3" fmla="*/ 64356 h 3490318"/>
              <a:gd name="connsiteX4" fmla="*/ 5390263 w 5390951"/>
              <a:gd name="connsiteY4" fmla="*/ 102253 h 3490318"/>
              <a:gd name="connsiteX5" fmla="*/ 5390951 w 5390951"/>
              <a:gd name="connsiteY5" fmla="*/ 122155 h 3490318"/>
              <a:gd name="connsiteX6" fmla="*/ 5390951 w 5390951"/>
              <a:gd name="connsiteY6" fmla="*/ 3370810 h 3490318"/>
              <a:gd name="connsiteX7" fmla="*/ 5390263 w 5390951"/>
              <a:gd name="connsiteY7" fmla="*/ 3390510 h 3490318"/>
              <a:gd name="connsiteX8" fmla="*/ 5383703 w 5390951"/>
              <a:gd name="connsiteY8" fmla="*/ 3428307 h 3490318"/>
              <a:gd name="connsiteX9" fmla="*/ 5326727 w 5390951"/>
              <a:gd name="connsiteY9" fmla="*/ 3485063 h 3490318"/>
              <a:gd name="connsiteX10" fmla="*/ 5296885 w 5390951"/>
              <a:gd name="connsiteY10" fmla="*/ 3490318 h 3490318"/>
              <a:gd name="connsiteX11" fmla="*/ 87692 w 5390951"/>
              <a:gd name="connsiteY11" fmla="*/ 3490318 h 3490318"/>
              <a:gd name="connsiteX12" fmla="*/ 57923 w 5390951"/>
              <a:gd name="connsiteY12" fmla="*/ 3485063 h 3490318"/>
              <a:gd name="connsiteX13" fmla="*/ 947 w 5390951"/>
              <a:gd name="connsiteY13" fmla="*/ 3428307 h 3490318"/>
              <a:gd name="connsiteX14" fmla="*/ 0 w 5390951"/>
              <a:gd name="connsiteY14" fmla="*/ 3422837 h 3490318"/>
              <a:gd name="connsiteX15" fmla="*/ 0 w 5390951"/>
              <a:gd name="connsiteY15" fmla="*/ 69812 h 3490318"/>
              <a:gd name="connsiteX16" fmla="*/ 947 w 5390951"/>
              <a:gd name="connsiteY16" fmla="*/ 64356 h 3490318"/>
              <a:gd name="connsiteX17" fmla="*/ 57923 w 5390951"/>
              <a:gd name="connsiteY17" fmla="*/ 7600 h 3490318"/>
              <a:gd name="connsiteX18" fmla="*/ 148635 w 5390951"/>
              <a:gd name="connsiteY18" fmla="*/ 0 h 3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90951" h="3490318">
                <a:moveTo>
                  <a:pt x="148635" y="0"/>
                </a:moveTo>
                <a:lnTo>
                  <a:pt x="5236015" y="0"/>
                </a:lnTo>
                <a:cubicBezTo>
                  <a:pt x="5280497" y="0"/>
                  <a:pt x="5302739" y="0"/>
                  <a:pt x="5326727" y="7600"/>
                </a:cubicBezTo>
                <a:cubicBezTo>
                  <a:pt x="5353217" y="17140"/>
                  <a:pt x="5373959" y="38161"/>
                  <a:pt x="5383703" y="64356"/>
                </a:cubicBezTo>
                <a:cubicBezTo>
                  <a:pt x="5387451" y="76402"/>
                  <a:pt x="5389327" y="88004"/>
                  <a:pt x="5390263" y="102253"/>
                </a:cubicBezTo>
                <a:lnTo>
                  <a:pt x="5390951" y="122155"/>
                </a:lnTo>
                <a:lnTo>
                  <a:pt x="5390951" y="3370810"/>
                </a:lnTo>
                <a:lnTo>
                  <a:pt x="5390263" y="3390510"/>
                </a:lnTo>
                <a:cubicBezTo>
                  <a:pt x="5389327" y="3404659"/>
                  <a:pt x="5387451" y="3416261"/>
                  <a:pt x="5383703" y="3428307"/>
                </a:cubicBezTo>
                <a:cubicBezTo>
                  <a:pt x="5373959" y="3454502"/>
                  <a:pt x="5353217" y="3475523"/>
                  <a:pt x="5326727" y="3485063"/>
                </a:cubicBezTo>
                <a:lnTo>
                  <a:pt x="5296885" y="3490318"/>
                </a:lnTo>
                <a:lnTo>
                  <a:pt x="87692" y="3490318"/>
                </a:lnTo>
                <a:lnTo>
                  <a:pt x="57923" y="3485063"/>
                </a:lnTo>
                <a:cubicBezTo>
                  <a:pt x="31434" y="3475523"/>
                  <a:pt x="10693" y="3454502"/>
                  <a:pt x="947" y="3428307"/>
                </a:cubicBezTo>
                <a:lnTo>
                  <a:pt x="0" y="3422837"/>
                </a:lnTo>
                <a:lnTo>
                  <a:pt x="0" y="69812"/>
                </a:lnTo>
                <a:lnTo>
                  <a:pt x="947" y="64356"/>
                </a:lnTo>
                <a:cubicBezTo>
                  <a:pt x="10693" y="38161"/>
                  <a:pt x="31434" y="17140"/>
                  <a:pt x="57923" y="7600"/>
                </a:cubicBezTo>
                <a:cubicBezTo>
                  <a:pt x="81663" y="0"/>
                  <a:pt x="104154" y="0"/>
                  <a:pt x="14863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3525463487"/>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5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7" name="Picture Placeholder 16">
            <a:extLst>
              <a:ext uri="{FF2B5EF4-FFF2-40B4-BE49-F238E27FC236}">
                <a16:creationId xmlns:a16="http://schemas.microsoft.com/office/drawing/2014/main" id="{219EBC5F-FCB3-4D6B-BFA5-E6E05777A81F}"/>
              </a:ext>
            </a:extLst>
          </p:cNvPr>
          <p:cNvSpPr>
            <a:spLocks noGrp="1"/>
          </p:cNvSpPr>
          <p:nvPr>
            <p:ph type="pic" sz="quarter" idx="27" hasCustomPrompt="1"/>
          </p:nvPr>
        </p:nvSpPr>
        <p:spPr>
          <a:xfrm>
            <a:off x="5094883" y="4198326"/>
            <a:ext cx="1905000" cy="1905001"/>
          </a:xfrm>
          <a:custGeom>
            <a:avLst/>
            <a:gdLst>
              <a:gd name="connsiteX0" fmla="*/ 148635 w 5390951"/>
              <a:gd name="connsiteY0" fmla="*/ 0 h 3490318"/>
              <a:gd name="connsiteX1" fmla="*/ 5236015 w 5390951"/>
              <a:gd name="connsiteY1" fmla="*/ 0 h 3490318"/>
              <a:gd name="connsiteX2" fmla="*/ 5326727 w 5390951"/>
              <a:gd name="connsiteY2" fmla="*/ 7600 h 3490318"/>
              <a:gd name="connsiteX3" fmla="*/ 5383703 w 5390951"/>
              <a:gd name="connsiteY3" fmla="*/ 64356 h 3490318"/>
              <a:gd name="connsiteX4" fmla="*/ 5390263 w 5390951"/>
              <a:gd name="connsiteY4" fmla="*/ 102253 h 3490318"/>
              <a:gd name="connsiteX5" fmla="*/ 5390951 w 5390951"/>
              <a:gd name="connsiteY5" fmla="*/ 122155 h 3490318"/>
              <a:gd name="connsiteX6" fmla="*/ 5390951 w 5390951"/>
              <a:gd name="connsiteY6" fmla="*/ 3370810 h 3490318"/>
              <a:gd name="connsiteX7" fmla="*/ 5390263 w 5390951"/>
              <a:gd name="connsiteY7" fmla="*/ 3390510 h 3490318"/>
              <a:gd name="connsiteX8" fmla="*/ 5383703 w 5390951"/>
              <a:gd name="connsiteY8" fmla="*/ 3428307 h 3490318"/>
              <a:gd name="connsiteX9" fmla="*/ 5326727 w 5390951"/>
              <a:gd name="connsiteY9" fmla="*/ 3485063 h 3490318"/>
              <a:gd name="connsiteX10" fmla="*/ 5296885 w 5390951"/>
              <a:gd name="connsiteY10" fmla="*/ 3490318 h 3490318"/>
              <a:gd name="connsiteX11" fmla="*/ 87692 w 5390951"/>
              <a:gd name="connsiteY11" fmla="*/ 3490318 h 3490318"/>
              <a:gd name="connsiteX12" fmla="*/ 57923 w 5390951"/>
              <a:gd name="connsiteY12" fmla="*/ 3485063 h 3490318"/>
              <a:gd name="connsiteX13" fmla="*/ 947 w 5390951"/>
              <a:gd name="connsiteY13" fmla="*/ 3428307 h 3490318"/>
              <a:gd name="connsiteX14" fmla="*/ 0 w 5390951"/>
              <a:gd name="connsiteY14" fmla="*/ 3422837 h 3490318"/>
              <a:gd name="connsiteX15" fmla="*/ 0 w 5390951"/>
              <a:gd name="connsiteY15" fmla="*/ 69812 h 3490318"/>
              <a:gd name="connsiteX16" fmla="*/ 947 w 5390951"/>
              <a:gd name="connsiteY16" fmla="*/ 64356 h 3490318"/>
              <a:gd name="connsiteX17" fmla="*/ 57923 w 5390951"/>
              <a:gd name="connsiteY17" fmla="*/ 7600 h 3490318"/>
              <a:gd name="connsiteX18" fmla="*/ 148635 w 5390951"/>
              <a:gd name="connsiteY18" fmla="*/ 0 h 3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90951" h="3490318">
                <a:moveTo>
                  <a:pt x="148635" y="0"/>
                </a:moveTo>
                <a:lnTo>
                  <a:pt x="5236015" y="0"/>
                </a:lnTo>
                <a:cubicBezTo>
                  <a:pt x="5280497" y="0"/>
                  <a:pt x="5302739" y="0"/>
                  <a:pt x="5326727" y="7600"/>
                </a:cubicBezTo>
                <a:cubicBezTo>
                  <a:pt x="5353217" y="17140"/>
                  <a:pt x="5373959" y="38161"/>
                  <a:pt x="5383703" y="64356"/>
                </a:cubicBezTo>
                <a:cubicBezTo>
                  <a:pt x="5387451" y="76402"/>
                  <a:pt x="5389327" y="88004"/>
                  <a:pt x="5390263" y="102253"/>
                </a:cubicBezTo>
                <a:lnTo>
                  <a:pt x="5390951" y="122155"/>
                </a:lnTo>
                <a:lnTo>
                  <a:pt x="5390951" y="3370810"/>
                </a:lnTo>
                <a:lnTo>
                  <a:pt x="5390263" y="3390510"/>
                </a:lnTo>
                <a:cubicBezTo>
                  <a:pt x="5389327" y="3404659"/>
                  <a:pt x="5387451" y="3416261"/>
                  <a:pt x="5383703" y="3428307"/>
                </a:cubicBezTo>
                <a:cubicBezTo>
                  <a:pt x="5373959" y="3454502"/>
                  <a:pt x="5353217" y="3475523"/>
                  <a:pt x="5326727" y="3485063"/>
                </a:cubicBezTo>
                <a:lnTo>
                  <a:pt x="5296885" y="3490318"/>
                </a:lnTo>
                <a:lnTo>
                  <a:pt x="87692" y="3490318"/>
                </a:lnTo>
                <a:lnTo>
                  <a:pt x="57923" y="3485063"/>
                </a:lnTo>
                <a:cubicBezTo>
                  <a:pt x="31434" y="3475523"/>
                  <a:pt x="10693" y="3454502"/>
                  <a:pt x="947" y="3428307"/>
                </a:cubicBezTo>
                <a:lnTo>
                  <a:pt x="0" y="3422837"/>
                </a:lnTo>
                <a:lnTo>
                  <a:pt x="0" y="69812"/>
                </a:lnTo>
                <a:lnTo>
                  <a:pt x="947" y="64356"/>
                </a:lnTo>
                <a:cubicBezTo>
                  <a:pt x="10693" y="38161"/>
                  <a:pt x="31434" y="17140"/>
                  <a:pt x="57923" y="7600"/>
                </a:cubicBezTo>
                <a:cubicBezTo>
                  <a:pt x="81663" y="0"/>
                  <a:pt x="104154" y="0"/>
                  <a:pt x="14863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4" name="Picture Placeholder 13">
            <a:extLst>
              <a:ext uri="{FF2B5EF4-FFF2-40B4-BE49-F238E27FC236}">
                <a16:creationId xmlns:a16="http://schemas.microsoft.com/office/drawing/2014/main" id="{09222963-57C1-4732-B7A0-E9BD6F787619}"/>
              </a:ext>
            </a:extLst>
          </p:cNvPr>
          <p:cNvSpPr>
            <a:spLocks noGrp="1"/>
          </p:cNvSpPr>
          <p:nvPr>
            <p:ph type="pic" sz="quarter" idx="28" hasCustomPrompt="1"/>
          </p:nvPr>
        </p:nvSpPr>
        <p:spPr>
          <a:xfrm>
            <a:off x="7372350" y="4198326"/>
            <a:ext cx="1905000" cy="1905001"/>
          </a:xfrm>
          <a:custGeom>
            <a:avLst/>
            <a:gdLst>
              <a:gd name="connsiteX0" fmla="*/ 148635 w 5390951"/>
              <a:gd name="connsiteY0" fmla="*/ 0 h 3490318"/>
              <a:gd name="connsiteX1" fmla="*/ 5236015 w 5390951"/>
              <a:gd name="connsiteY1" fmla="*/ 0 h 3490318"/>
              <a:gd name="connsiteX2" fmla="*/ 5326727 w 5390951"/>
              <a:gd name="connsiteY2" fmla="*/ 7600 h 3490318"/>
              <a:gd name="connsiteX3" fmla="*/ 5383703 w 5390951"/>
              <a:gd name="connsiteY3" fmla="*/ 64356 h 3490318"/>
              <a:gd name="connsiteX4" fmla="*/ 5390263 w 5390951"/>
              <a:gd name="connsiteY4" fmla="*/ 102253 h 3490318"/>
              <a:gd name="connsiteX5" fmla="*/ 5390951 w 5390951"/>
              <a:gd name="connsiteY5" fmla="*/ 122155 h 3490318"/>
              <a:gd name="connsiteX6" fmla="*/ 5390951 w 5390951"/>
              <a:gd name="connsiteY6" fmla="*/ 3370810 h 3490318"/>
              <a:gd name="connsiteX7" fmla="*/ 5390263 w 5390951"/>
              <a:gd name="connsiteY7" fmla="*/ 3390510 h 3490318"/>
              <a:gd name="connsiteX8" fmla="*/ 5383703 w 5390951"/>
              <a:gd name="connsiteY8" fmla="*/ 3428307 h 3490318"/>
              <a:gd name="connsiteX9" fmla="*/ 5326727 w 5390951"/>
              <a:gd name="connsiteY9" fmla="*/ 3485063 h 3490318"/>
              <a:gd name="connsiteX10" fmla="*/ 5296885 w 5390951"/>
              <a:gd name="connsiteY10" fmla="*/ 3490318 h 3490318"/>
              <a:gd name="connsiteX11" fmla="*/ 87692 w 5390951"/>
              <a:gd name="connsiteY11" fmla="*/ 3490318 h 3490318"/>
              <a:gd name="connsiteX12" fmla="*/ 57923 w 5390951"/>
              <a:gd name="connsiteY12" fmla="*/ 3485063 h 3490318"/>
              <a:gd name="connsiteX13" fmla="*/ 947 w 5390951"/>
              <a:gd name="connsiteY13" fmla="*/ 3428307 h 3490318"/>
              <a:gd name="connsiteX14" fmla="*/ 0 w 5390951"/>
              <a:gd name="connsiteY14" fmla="*/ 3422837 h 3490318"/>
              <a:gd name="connsiteX15" fmla="*/ 0 w 5390951"/>
              <a:gd name="connsiteY15" fmla="*/ 69812 h 3490318"/>
              <a:gd name="connsiteX16" fmla="*/ 947 w 5390951"/>
              <a:gd name="connsiteY16" fmla="*/ 64356 h 3490318"/>
              <a:gd name="connsiteX17" fmla="*/ 57923 w 5390951"/>
              <a:gd name="connsiteY17" fmla="*/ 7600 h 3490318"/>
              <a:gd name="connsiteX18" fmla="*/ 148635 w 5390951"/>
              <a:gd name="connsiteY18" fmla="*/ 0 h 3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90951" h="3490318">
                <a:moveTo>
                  <a:pt x="148635" y="0"/>
                </a:moveTo>
                <a:lnTo>
                  <a:pt x="5236015" y="0"/>
                </a:lnTo>
                <a:cubicBezTo>
                  <a:pt x="5280497" y="0"/>
                  <a:pt x="5302739" y="0"/>
                  <a:pt x="5326727" y="7600"/>
                </a:cubicBezTo>
                <a:cubicBezTo>
                  <a:pt x="5353217" y="17140"/>
                  <a:pt x="5373959" y="38161"/>
                  <a:pt x="5383703" y="64356"/>
                </a:cubicBezTo>
                <a:cubicBezTo>
                  <a:pt x="5387451" y="76402"/>
                  <a:pt x="5389327" y="88004"/>
                  <a:pt x="5390263" y="102253"/>
                </a:cubicBezTo>
                <a:lnTo>
                  <a:pt x="5390951" y="122155"/>
                </a:lnTo>
                <a:lnTo>
                  <a:pt x="5390951" y="3370810"/>
                </a:lnTo>
                <a:lnTo>
                  <a:pt x="5390263" y="3390510"/>
                </a:lnTo>
                <a:cubicBezTo>
                  <a:pt x="5389327" y="3404659"/>
                  <a:pt x="5387451" y="3416261"/>
                  <a:pt x="5383703" y="3428307"/>
                </a:cubicBezTo>
                <a:cubicBezTo>
                  <a:pt x="5373959" y="3454502"/>
                  <a:pt x="5353217" y="3475523"/>
                  <a:pt x="5326727" y="3485063"/>
                </a:cubicBezTo>
                <a:lnTo>
                  <a:pt x="5296885" y="3490318"/>
                </a:lnTo>
                <a:lnTo>
                  <a:pt x="87692" y="3490318"/>
                </a:lnTo>
                <a:lnTo>
                  <a:pt x="57923" y="3485063"/>
                </a:lnTo>
                <a:cubicBezTo>
                  <a:pt x="31434" y="3475523"/>
                  <a:pt x="10693" y="3454502"/>
                  <a:pt x="947" y="3428307"/>
                </a:cubicBezTo>
                <a:lnTo>
                  <a:pt x="0" y="3422837"/>
                </a:lnTo>
                <a:lnTo>
                  <a:pt x="0" y="69812"/>
                </a:lnTo>
                <a:lnTo>
                  <a:pt x="947" y="64356"/>
                </a:lnTo>
                <a:cubicBezTo>
                  <a:pt x="10693" y="38161"/>
                  <a:pt x="31434" y="17140"/>
                  <a:pt x="57923" y="7600"/>
                </a:cubicBezTo>
                <a:cubicBezTo>
                  <a:pt x="81663" y="0"/>
                  <a:pt x="104154" y="0"/>
                  <a:pt x="14863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6" name="Picture Placeholder 15">
            <a:extLst>
              <a:ext uri="{FF2B5EF4-FFF2-40B4-BE49-F238E27FC236}">
                <a16:creationId xmlns:a16="http://schemas.microsoft.com/office/drawing/2014/main" id="{819D35DC-AF84-47A6-BC34-4A240BD3EDC1}"/>
              </a:ext>
            </a:extLst>
          </p:cNvPr>
          <p:cNvSpPr>
            <a:spLocks noGrp="1"/>
          </p:cNvSpPr>
          <p:nvPr>
            <p:ph type="pic" sz="quarter" idx="29" hasCustomPrompt="1"/>
          </p:nvPr>
        </p:nvSpPr>
        <p:spPr>
          <a:xfrm>
            <a:off x="9649818" y="4198326"/>
            <a:ext cx="1905000" cy="1905001"/>
          </a:xfrm>
          <a:custGeom>
            <a:avLst/>
            <a:gdLst>
              <a:gd name="connsiteX0" fmla="*/ 148635 w 5390951"/>
              <a:gd name="connsiteY0" fmla="*/ 0 h 3490318"/>
              <a:gd name="connsiteX1" fmla="*/ 5236015 w 5390951"/>
              <a:gd name="connsiteY1" fmla="*/ 0 h 3490318"/>
              <a:gd name="connsiteX2" fmla="*/ 5326727 w 5390951"/>
              <a:gd name="connsiteY2" fmla="*/ 7600 h 3490318"/>
              <a:gd name="connsiteX3" fmla="*/ 5383703 w 5390951"/>
              <a:gd name="connsiteY3" fmla="*/ 64356 h 3490318"/>
              <a:gd name="connsiteX4" fmla="*/ 5390263 w 5390951"/>
              <a:gd name="connsiteY4" fmla="*/ 102253 h 3490318"/>
              <a:gd name="connsiteX5" fmla="*/ 5390951 w 5390951"/>
              <a:gd name="connsiteY5" fmla="*/ 122155 h 3490318"/>
              <a:gd name="connsiteX6" fmla="*/ 5390951 w 5390951"/>
              <a:gd name="connsiteY6" fmla="*/ 3370810 h 3490318"/>
              <a:gd name="connsiteX7" fmla="*/ 5390263 w 5390951"/>
              <a:gd name="connsiteY7" fmla="*/ 3390510 h 3490318"/>
              <a:gd name="connsiteX8" fmla="*/ 5383703 w 5390951"/>
              <a:gd name="connsiteY8" fmla="*/ 3428307 h 3490318"/>
              <a:gd name="connsiteX9" fmla="*/ 5326727 w 5390951"/>
              <a:gd name="connsiteY9" fmla="*/ 3485063 h 3490318"/>
              <a:gd name="connsiteX10" fmla="*/ 5296885 w 5390951"/>
              <a:gd name="connsiteY10" fmla="*/ 3490318 h 3490318"/>
              <a:gd name="connsiteX11" fmla="*/ 87692 w 5390951"/>
              <a:gd name="connsiteY11" fmla="*/ 3490318 h 3490318"/>
              <a:gd name="connsiteX12" fmla="*/ 57923 w 5390951"/>
              <a:gd name="connsiteY12" fmla="*/ 3485063 h 3490318"/>
              <a:gd name="connsiteX13" fmla="*/ 947 w 5390951"/>
              <a:gd name="connsiteY13" fmla="*/ 3428307 h 3490318"/>
              <a:gd name="connsiteX14" fmla="*/ 0 w 5390951"/>
              <a:gd name="connsiteY14" fmla="*/ 3422837 h 3490318"/>
              <a:gd name="connsiteX15" fmla="*/ 0 w 5390951"/>
              <a:gd name="connsiteY15" fmla="*/ 69812 h 3490318"/>
              <a:gd name="connsiteX16" fmla="*/ 947 w 5390951"/>
              <a:gd name="connsiteY16" fmla="*/ 64356 h 3490318"/>
              <a:gd name="connsiteX17" fmla="*/ 57923 w 5390951"/>
              <a:gd name="connsiteY17" fmla="*/ 7600 h 3490318"/>
              <a:gd name="connsiteX18" fmla="*/ 148635 w 5390951"/>
              <a:gd name="connsiteY18" fmla="*/ 0 h 34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90951" h="3490318">
                <a:moveTo>
                  <a:pt x="148635" y="0"/>
                </a:moveTo>
                <a:lnTo>
                  <a:pt x="5236015" y="0"/>
                </a:lnTo>
                <a:cubicBezTo>
                  <a:pt x="5280497" y="0"/>
                  <a:pt x="5302739" y="0"/>
                  <a:pt x="5326727" y="7600"/>
                </a:cubicBezTo>
                <a:cubicBezTo>
                  <a:pt x="5353217" y="17140"/>
                  <a:pt x="5373959" y="38161"/>
                  <a:pt x="5383703" y="64356"/>
                </a:cubicBezTo>
                <a:cubicBezTo>
                  <a:pt x="5387451" y="76402"/>
                  <a:pt x="5389327" y="88004"/>
                  <a:pt x="5390263" y="102253"/>
                </a:cubicBezTo>
                <a:lnTo>
                  <a:pt x="5390951" y="122155"/>
                </a:lnTo>
                <a:lnTo>
                  <a:pt x="5390951" y="3370810"/>
                </a:lnTo>
                <a:lnTo>
                  <a:pt x="5390263" y="3390510"/>
                </a:lnTo>
                <a:cubicBezTo>
                  <a:pt x="5389327" y="3404659"/>
                  <a:pt x="5387451" y="3416261"/>
                  <a:pt x="5383703" y="3428307"/>
                </a:cubicBezTo>
                <a:cubicBezTo>
                  <a:pt x="5373959" y="3454502"/>
                  <a:pt x="5353217" y="3475523"/>
                  <a:pt x="5326727" y="3485063"/>
                </a:cubicBezTo>
                <a:lnTo>
                  <a:pt x="5296885" y="3490318"/>
                </a:lnTo>
                <a:lnTo>
                  <a:pt x="87692" y="3490318"/>
                </a:lnTo>
                <a:lnTo>
                  <a:pt x="57923" y="3485063"/>
                </a:lnTo>
                <a:cubicBezTo>
                  <a:pt x="31434" y="3475523"/>
                  <a:pt x="10693" y="3454502"/>
                  <a:pt x="947" y="3428307"/>
                </a:cubicBezTo>
                <a:lnTo>
                  <a:pt x="0" y="3422837"/>
                </a:lnTo>
                <a:lnTo>
                  <a:pt x="0" y="69812"/>
                </a:lnTo>
                <a:lnTo>
                  <a:pt x="947" y="64356"/>
                </a:lnTo>
                <a:cubicBezTo>
                  <a:pt x="10693" y="38161"/>
                  <a:pt x="31434" y="17140"/>
                  <a:pt x="57923" y="7600"/>
                </a:cubicBezTo>
                <a:cubicBezTo>
                  <a:pt x="81663" y="0"/>
                  <a:pt x="104154" y="0"/>
                  <a:pt x="14863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8" name="Picture Placeholder 2">
            <a:extLst>
              <a:ext uri="{FF2B5EF4-FFF2-40B4-BE49-F238E27FC236}">
                <a16:creationId xmlns:a16="http://schemas.microsoft.com/office/drawing/2014/main" id="{C6075BEB-333E-4AD4-A99B-38B6A1AA399F}"/>
              </a:ext>
            </a:extLst>
          </p:cNvPr>
          <p:cNvSpPr>
            <a:spLocks noGrp="1"/>
          </p:cNvSpPr>
          <p:nvPr>
            <p:ph type="pic" sz="quarter" idx="32" hasCustomPrompt="1"/>
          </p:nvPr>
        </p:nvSpPr>
        <p:spPr>
          <a:xfrm>
            <a:off x="633909" y="765175"/>
            <a:ext cx="10920909" cy="2663825"/>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594323451"/>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6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0" name="Picture Placeholder 2">
            <a:extLst>
              <a:ext uri="{FF2B5EF4-FFF2-40B4-BE49-F238E27FC236}">
                <a16:creationId xmlns:a16="http://schemas.microsoft.com/office/drawing/2014/main" id="{6C5E225F-0EDF-4BB8-9CF7-DFD07DE452A1}"/>
              </a:ext>
            </a:extLst>
          </p:cNvPr>
          <p:cNvSpPr>
            <a:spLocks noGrp="1"/>
          </p:cNvSpPr>
          <p:nvPr>
            <p:ph type="pic" sz="quarter" idx="21" hasCustomPrompt="1"/>
          </p:nvPr>
        </p:nvSpPr>
        <p:spPr>
          <a:xfrm>
            <a:off x="633909" y="762000"/>
            <a:ext cx="10920909"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068684799"/>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57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0" name="Picture Placeholder 2">
            <a:extLst>
              <a:ext uri="{FF2B5EF4-FFF2-40B4-BE49-F238E27FC236}">
                <a16:creationId xmlns:a16="http://schemas.microsoft.com/office/drawing/2014/main" id="{A40B22E8-88EE-476D-B348-153F17F772CB}"/>
              </a:ext>
            </a:extLst>
          </p:cNvPr>
          <p:cNvSpPr>
            <a:spLocks noGrp="1"/>
          </p:cNvSpPr>
          <p:nvPr>
            <p:ph type="pic" sz="quarter" idx="19" hasCustomPrompt="1"/>
          </p:nvPr>
        </p:nvSpPr>
        <p:spPr>
          <a:xfrm>
            <a:off x="8826155" y="762000"/>
            <a:ext cx="2728663" cy="2666983"/>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1" name="Picture Placeholder 2">
            <a:extLst>
              <a:ext uri="{FF2B5EF4-FFF2-40B4-BE49-F238E27FC236}">
                <a16:creationId xmlns:a16="http://schemas.microsoft.com/office/drawing/2014/main" id="{FDDE332A-9F29-44D4-9D14-E60FA1D84561}"/>
              </a:ext>
            </a:extLst>
          </p:cNvPr>
          <p:cNvSpPr>
            <a:spLocks noGrp="1"/>
          </p:cNvSpPr>
          <p:nvPr>
            <p:ph type="pic" sz="quarter" idx="20" hasCustomPrompt="1"/>
          </p:nvPr>
        </p:nvSpPr>
        <p:spPr>
          <a:xfrm>
            <a:off x="6096172" y="762000"/>
            <a:ext cx="2729984" cy="2666983"/>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7" name="Picture Placeholder 2">
            <a:extLst>
              <a:ext uri="{FF2B5EF4-FFF2-40B4-BE49-F238E27FC236}">
                <a16:creationId xmlns:a16="http://schemas.microsoft.com/office/drawing/2014/main" id="{E383CD99-517E-4085-AF06-76F473C48458}"/>
              </a:ext>
            </a:extLst>
          </p:cNvPr>
          <p:cNvSpPr>
            <a:spLocks noGrp="1"/>
          </p:cNvSpPr>
          <p:nvPr>
            <p:ph type="pic" sz="quarter" idx="21" hasCustomPrompt="1"/>
          </p:nvPr>
        </p:nvSpPr>
        <p:spPr>
          <a:xfrm>
            <a:off x="8826301" y="3428983"/>
            <a:ext cx="2728663" cy="2666983"/>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8" name="Picture Placeholder 2">
            <a:extLst>
              <a:ext uri="{FF2B5EF4-FFF2-40B4-BE49-F238E27FC236}">
                <a16:creationId xmlns:a16="http://schemas.microsoft.com/office/drawing/2014/main" id="{79A973B9-7A4C-472E-9006-B29CF4EFCC24}"/>
              </a:ext>
            </a:extLst>
          </p:cNvPr>
          <p:cNvSpPr>
            <a:spLocks noGrp="1"/>
          </p:cNvSpPr>
          <p:nvPr>
            <p:ph type="pic" sz="quarter" idx="22" hasCustomPrompt="1"/>
          </p:nvPr>
        </p:nvSpPr>
        <p:spPr>
          <a:xfrm>
            <a:off x="6096318" y="3428983"/>
            <a:ext cx="2729984" cy="2666983"/>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571170475"/>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58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0" name="Picture Placeholder 2">
            <a:extLst>
              <a:ext uri="{FF2B5EF4-FFF2-40B4-BE49-F238E27FC236}">
                <a16:creationId xmlns:a16="http://schemas.microsoft.com/office/drawing/2014/main" id="{A40B22E8-88EE-476D-B348-153F17F772CB}"/>
              </a:ext>
            </a:extLst>
          </p:cNvPr>
          <p:cNvSpPr>
            <a:spLocks noGrp="1"/>
          </p:cNvSpPr>
          <p:nvPr>
            <p:ph type="pic" sz="quarter" idx="19" hasCustomPrompt="1"/>
          </p:nvPr>
        </p:nvSpPr>
        <p:spPr>
          <a:xfrm>
            <a:off x="8826155" y="762000"/>
            <a:ext cx="2728663" cy="2666983"/>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1" name="Picture Placeholder 2">
            <a:extLst>
              <a:ext uri="{FF2B5EF4-FFF2-40B4-BE49-F238E27FC236}">
                <a16:creationId xmlns:a16="http://schemas.microsoft.com/office/drawing/2014/main" id="{FDDE332A-9F29-44D4-9D14-E60FA1D84561}"/>
              </a:ext>
            </a:extLst>
          </p:cNvPr>
          <p:cNvSpPr>
            <a:spLocks noGrp="1"/>
          </p:cNvSpPr>
          <p:nvPr>
            <p:ph type="pic" sz="quarter" idx="20" hasCustomPrompt="1"/>
          </p:nvPr>
        </p:nvSpPr>
        <p:spPr>
          <a:xfrm>
            <a:off x="3367537" y="761966"/>
            <a:ext cx="2729984" cy="2666983"/>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7" name="Picture Placeholder 2">
            <a:extLst>
              <a:ext uri="{FF2B5EF4-FFF2-40B4-BE49-F238E27FC236}">
                <a16:creationId xmlns:a16="http://schemas.microsoft.com/office/drawing/2014/main" id="{E383CD99-517E-4085-AF06-76F473C48458}"/>
              </a:ext>
            </a:extLst>
          </p:cNvPr>
          <p:cNvSpPr>
            <a:spLocks noGrp="1"/>
          </p:cNvSpPr>
          <p:nvPr>
            <p:ph type="pic" sz="quarter" idx="21" hasCustomPrompt="1"/>
          </p:nvPr>
        </p:nvSpPr>
        <p:spPr>
          <a:xfrm>
            <a:off x="6098756" y="3428983"/>
            <a:ext cx="2728663" cy="2666983"/>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8" name="Picture Placeholder 2">
            <a:extLst>
              <a:ext uri="{FF2B5EF4-FFF2-40B4-BE49-F238E27FC236}">
                <a16:creationId xmlns:a16="http://schemas.microsoft.com/office/drawing/2014/main" id="{79A973B9-7A4C-472E-9006-B29CF4EFCC24}"/>
              </a:ext>
            </a:extLst>
          </p:cNvPr>
          <p:cNvSpPr>
            <a:spLocks noGrp="1"/>
          </p:cNvSpPr>
          <p:nvPr>
            <p:ph type="pic" sz="quarter" idx="22" hasCustomPrompt="1"/>
          </p:nvPr>
        </p:nvSpPr>
        <p:spPr>
          <a:xfrm>
            <a:off x="632818" y="3428983"/>
            <a:ext cx="2729984" cy="2666983"/>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429371357"/>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59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0" name="Picture Placeholder 19">
            <a:extLst>
              <a:ext uri="{FF2B5EF4-FFF2-40B4-BE49-F238E27FC236}">
                <a16:creationId xmlns:a16="http://schemas.microsoft.com/office/drawing/2014/main" id="{8403A289-5219-4E94-A658-C5C67F99C635}"/>
              </a:ext>
            </a:extLst>
          </p:cNvPr>
          <p:cNvSpPr>
            <a:spLocks noGrp="1"/>
          </p:cNvSpPr>
          <p:nvPr>
            <p:ph type="pic" sz="quarter" idx="20" hasCustomPrompt="1"/>
          </p:nvPr>
        </p:nvSpPr>
        <p:spPr>
          <a:xfrm>
            <a:off x="1152073" y="1642263"/>
            <a:ext cx="1587500" cy="1587501"/>
          </a:xfrm>
          <a:custGeom>
            <a:avLst/>
            <a:gdLst>
              <a:gd name="connsiteX0" fmla="*/ 1587500 w 3175000"/>
              <a:gd name="connsiteY0" fmla="*/ 0 h 3175001"/>
              <a:gd name="connsiteX1" fmla="*/ 2709921 w 3175000"/>
              <a:gd name="connsiteY1" fmla="*/ 465079 h 3175001"/>
              <a:gd name="connsiteX2" fmla="*/ 3175000 w 3175000"/>
              <a:gd name="connsiteY2" fmla="*/ 1587501 h 3175001"/>
              <a:gd name="connsiteX3" fmla="*/ 2709921 w 3175000"/>
              <a:gd name="connsiteY3" fmla="*/ 2709922 h 3175001"/>
              <a:gd name="connsiteX4" fmla="*/ 1587500 w 3175000"/>
              <a:gd name="connsiteY4" fmla="*/ 3175001 h 3175001"/>
              <a:gd name="connsiteX5" fmla="*/ 465078 w 3175000"/>
              <a:gd name="connsiteY5" fmla="*/ 2709922 h 3175001"/>
              <a:gd name="connsiteX6" fmla="*/ 7274 w 3175000"/>
              <a:gd name="connsiteY6" fmla="*/ 1739662 h 3175001"/>
              <a:gd name="connsiteX7" fmla="*/ 0 w 3175000"/>
              <a:gd name="connsiteY7" fmla="*/ 1587522 h 3175001"/>
              <a:gd name="connsiteX8" fmla="*/ 0 w 3175000"/>
              <a:gd name="connsiteY8" fmla="*/ 1587480 h 3175001"/>
              <a:gd name="connsiteX9" fmla="*/ 7274 w 3175000"/>
              <a:gd name="connsiteY9" fmla="*/ 1435339 h 3175001"/>
              <a:gd name="connsiteX10" fmla="*/ 465078 w 3175000"/>
              <a:gd name="connsiteY10" fmla="*/ 465079 h 3175001"/>
              <a:gd name="connsiteX11" fmla="*/ 1587500 w 3175000"/>
              <a:gd name="connsiteY11" fmla="*/ 0 h 317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5000" h="3175001">
                <a:moveTo>
                  <a:pt x="1587500" y="0"/>
                </a:moveTo>
                <a:cubicBezTo>
                  <a:pt x="1993782" y="0"/>
                  <a:pt x="2399918" y="155222"/>
                  <a:pt x="2709921" y="465079"/>
                </a:cubicBezTo>
                <a:cubicBezTo>
                  <a:pt x="3019778" y="775083"/>
                  <a:pt x="3175000" y="1181218"/>
                  <a:pt x="3175000" y="1587501"/>
                </a:cubicBezTo>
                <a:cubicBezTo>
                  <a:pt x="3175000" y="1993783"/>
                  <a:pt x="3019778" y="2399919"/>
                  <a:pt x="2709921" y="2709922"/>
                </a:cubicBezTo>
                <a:cubicBezTo>
                  <a:pt x="2399918" y="3019779"/>
                  <a:pt x="1993782" y="3175001"/>
                  <a:pt x="1587500" y="3175001"/>
                </a:cubicBezTo>
                <a:cubicBezTo>
                  <a:pt x="1181217" y="3175001"/>
                  <a:pt x="775082" y="3019779"/>
                  <a:pt x="465078" y="2709922"/>
                </a:cubicBezTo>
                <a:cubicBezTo>
                  <a:pt x="193954" y="2438669"/>
                  <a:pt x="41221" y="2093815"/>
                  <a:pt x="7274" y="1739662"/>
                </a:cubicBezTo>
                <a:lnTo>
                  <a:pt x="0" y="1587522"/>
                </a:lnTo>
                <a:lnTo>
                  <a:pt x="0" y="1587480"/>
                </a:lnTo>
                <a:lnTo>
                  <a:pt x="7274" y="1435339"/>
                </a:lnTo>
                <a:cubicBezTo>
                  <a:pt x="41221" y="1081186"/>
                  <a:pt x="193954" y="736332"/>
                  <a:pt x="465078" y="465079"/>
                </a:cubicBezTo>
                <a:cubicBezTo>
                  <a:pt x="775082" y="155222"/>
                  <a:pt x="1181217" y="0"/>
                  <a:pt x="1587500"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21" name="Picture Placeholder 20">
            <a:extLst>
              <a:ext uri="{FF2B5EF4-FFF2-40B4-BE49-F238E27FC236}">
                <a16:creationId xmlns:a16="http://schemas.microsoft.com/office/drawing/2014/main" id="{0390F1E1-574B-4EC7-935A-C71A4E3C5134}"/>
              </a:ext>
            </a:extLst>
          </p:cNvPr>
          <p:cNvSpPr>
            <a:spLocks noGrp="1"/>
          </p:cNvSpPr>
          <p:nvPr>
            <p:ph type="pic" sz="quarter" idx="21" hasCustomPrompt="1"/>
          </p:nvPr>
        </p:nvSpPr>
        <p:spPr>
          <a:xfrm>
            <a:off x="3918857" y="1642263"/>
            <a:ext cx="1587500" cy="1587501"/>
          </a:xfrm>
          <a:custGeom>
            <a:avLst/>
            <a:gdLst>
              <a:gd name="connsiteX0" fmla="*/ 1587500 w 3175000"/>
              <a:gd name="connsiteY0" fmla="*/ 0 h 3175001"/>
              <a:gd name="connsiteX1" fmla="*/ 2709921 w 3175000"/>
              <a:gd name="connsiteY1" fmla="*/ 465079 h 3175001"/>
              <a:gd name="connsiteX2" fmla="*/ 3175000 w 3175000"/>
              <a:gd name="connsiteY2" fmla="*/ 1587501 h 3175001"/>
              <a:gd name="connsiteX3" fmla="*/ 2709921 w 3175000"/>
              <a:gd name="connsiteY3" fmla="*/ 2709922 h 3175001"/>
              <a:gd name="connsiteX4" fmla="*/ 1587500 w 3175000"/>
              <a:gd name="connsiteY4" fmla="*/ 3175001 h 3175001"/>
              <a:gd name="connsiteX5" fmla="*/ 465078 w 3175000"/>
              <a:gd name="connsiteY5" fmla="*/ 2709922 h 3175001"/>
              <a:gd name="connsiteX6" fmla="*/ 7274 w 3175000"/>
              <a:gd name="connsiteY6" fmla="*/ 1739662 h 3175001"/>
              <a:gd name="connsiteX7" fmla="*/ 0 w 3175000"/>
              <a:gd name="connsiteY7" fmla="*/ 1587522 h 3175001"/>
              <a:gd name="connsiteX8" fmla="*/ 0 w 3175000"/>
              <a:gd name="connsiteY8" fmla="*/ 1587480 h 3175001"/>
              <a:gd name="connsiteX9" fmla="*/ 7274 w 3175000"/>
              <a:gd name="connsiteY9" fmla="*/ 1435339 h 3175001"/>
              <a:gd name="connsiteX10" fmla="*/ 465078 w 3175000"/>
              <a:gd name="connsiteY10" fmla="*/ 465079 h 3175001"/>
              <a:gd name="connsiteX11" fmla="*/ 1587500 w 3175000"/>
              <a:gd name="connsiteY11" fmla="*/ 0 h 317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5000" h="3175001">
                <a:moveTo>
                  <a:pt x="1587500" y="0"/>
                </a:moveTo>
                <a:cubicBezTo>
                  <a:pt x="1993782" y="0"/>
                  <a:pt x="2399918" y="155222"/>
                  <a:pt x="2709921" y="465079"/>
                </a:cubicBezTo>
                <a:cubicBezTo>
                  <a:pt x="3019778" y="775083"/>
                  <a:pt x="3175000" y="1181218"/>
                  <a:pt x="3175000" y="1587501"/>
                </a:cubicBezTo>
                <a:cubicBezTo>
                  <a:pt x="3175000" y="1993783"/>
                  <a:pt x="3019778" y="2399919"/>
                  <a:pt x="2709921" y="2709922"/>
                </a:cubicBezTo>
                <a:cubicBezTo>
                  <a:pt x="2399918" y="3019779"/>
                  <a:pt x="1993782" y="3175001"/>
                  <a:pt x="1587500" y="3175001"/>
                </a:cubicBezTo>
                <a:cubicBezTo>
                  <a:pt x="1181217" y="3175001"/>
                  <a:pt x="775082" y="3019779"/>
                  <a:pt x="465078" y="2709922"/>
                </a:cubicBezTo>
                <a:cubicBezTo>
                  <a:pt x="193954" y="2438669"/>
                  <a:pt x="41221" y="2093815"/>
                  <a:pt x="7274" y="1739662"/>
                </a:cubicBezTo>
                <a:lnTo>
                  <a:pt x="0" y="1587522"/>
                </a:lnTo>
                <a:lnTo>
                  <a:pt x="0" y="1587480"/>
                </a:lnTo>
                <a:lnTo>
                  <a:pt x="7274" y="1435339"/>
                </a:lnTo>
                <a:cubicBezTo>
                  <a:pt x="41221" y="1081186"/>
                  <a:pt x="193954" y="736332"/>
                  <a:pt x="465078" y="465079"/>
                </a:cubicBezTo>
                <a:cubicBezTo>
                  <a:pt x="775082" y="155222"/>
                  <a:pt x="1181217" y="0"/>
                  <a:pt x="1587500"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22" name="Picture Placeholder 21">
            <a:extLst>
              <a:ext uri="{FF2B5EF4-FFF2-40B4-BE49-F238E27FC236}">
                <a16:creationId xmlns:a16="http://schemas.microsoft.com/office/drawing/2014/main" id="{B566A82E-C062-47FE-B629-D711070438BB}"/>
              </a:ext>
            </a:extLst>
          </p:cNvPr>
          <p:cNvSpPr>
            <a:spLocks noGrp="1"/>
          </p:cNvSpPr>
          <p:nvPr>
            <p:ph type="pic" sz="quarter" idx="22" hasCustomPrompt="1"/>
          </p:nvPr>
        </p:nvSpPr>
        <p:spPr>
          <a:xfrm>
            <a:off x="6685642" y="1642262"/>
            <a:ext cx="1587500" cy="1587501"/>
          </a:xfrm>
          <a:custGeom>
            <a:avLst/>
            <a:gdLst>
              <a:gd name="connsiteX0" fmla="*/ 1587500 w 3175000"/>
              <a:gd name="connsiteY0" fmla="*/ 0 h 3175001"/>
              <a:gd name="connsiteX1" fmla="*/ 2709921 w 3175000"/>
              <a:gd name="connsiteY1" fmla="*/ 465079 h 3175001"/>
              <a:gd name="connsiteX2" fmla="*/ 3175000 w 3175000"/>
              <a:gd name="connsiteY2" fmla="*/ 1587501 h 3175001"/>
              <a:gd name="connsiteX3" fmla="*/ 2709921 w 3175000"/>
              <a:gd name="connsiteY3" fmla="*/ 2709922 h 3175001"/>
              <a:gd name="connsiteX4" fmla="*/ 1587500 w 3175000"/>
              <a:gd name="connsiteY4" fmla="*/ 3175001 h 3175001"/>
              <a:gd name="connsiteX5" fmla="*/ 465078 w 3175000"/>
              <a:gd name="connsiteY5" fmla="*/ 2709922 h 3175001"/>
              <a:gd name="connsiteX6" fmla="*/ 7274 w 3175000"/>
              <a:gd name="connsiteY6" fmla="*/ 1739662 h 3175001"/>
              <a:gd name="connsiteX7" fmla="*/ 0 w 3175000"/>
              <a:gd name="connsiteY7" fmla="*/ 1587522 h 3175001"/>
              <a:gd name="connsiteX8" fmla="*/ 0 w 3175000"/>
              <a:gd name="connsiteY8" fmla="*/ 1587480 h 3175001"/>
              <a:gd name="connsiteX9" fmla="*/ 7274 w 3175000"/>
              <a:gd name="connsiteY9" fmla="*/ 1435339 h 3175001"/>
              <a:gd name="connsiteX10" fmla="*/ 465078 w 3175000"/>
              <a:gd name="connsiteY10" fmla="*/ 465079 h 3175001"/>
              <a:gd name="connsiteX11" fmla="*/ 1587500 w 3175000"/>
              <a:gd name="connsiteY11" fmla="*/ 0 h 317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5000" h="3175001">
                <a:moveTo>
                  <a:pt x="1587500" y="0"/>
                </a:moveTo>
                <a:cubicBezTo>
                  <a:pt x="1993782" y="0"/>
                  <a:pt x="2399918" y="155222"/>
                  <a:pt x="2709921" y="465079"/>
                </a:cubicBezTo>
                <a:cubicBezTo>
                  <a:pt x="3019778" y="775083"/>
                  <a:pt x="3175000" y="1181218"/>
                  <a:pt x="3175000" y="1587501"/>
                </a:cubicBezTo>
                <a:cubicBezTo>
                  <a:pt x="3175000" y="1993783"/>
                  <a:pt x="3019778" y="2399919"/>
                  <a:pt x="2709921" y="2709922"/>
                </a:cubicBezTo>
                <a:cubicBezTo>
                  <a:pt x="2399918" y="3019779"/>
                  <a:pt x="1993782" y="3175001"/>
                  <a:pt x="1587500" y="3175001"/>
                </a:cubicBezTo>
                <a:cubicBezTo>
                  <a:pt x="1181217" y="3175001"/>
                  <a:pt x="775082" y="3019779"/>
                  <a:pt x="465078" y="2709922"/>
                </a:cubicBezTo>
                <a:cubicBezTo>
                  <a:pt x="193954" y="2438669"/>
                  <a:pt x="41221" y="2093815"/>
                  <a:pt x="7274" y="1739662"/>
                </a:cubicBezTo>
                <a:lnTo>
                  <a:pt x="0" y="1587522"/>
                </a:lnTo>
                <a:lnTo>
                  <a:pt x="0" y="1587480"/>
                </a:lnTo>
                <a:lnTo>
                  <a:pt x="7274" y="1435339"/>
                </a:lnTo>
                <a:cubicBezTo>
                  <a:pt x="41221" y="1081186"/>
                  <a:pt x="193954" y="736332"/>
                  <a:pt x="465078" y="465079"/>
                </a:cubicBezTo>
                <a:cubicBezTo>
                  <a:pt x="775082" y="155222"/>
                  <a:pt x="1181217" y="0"/>
                  <a:pt x="1587500"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23" name="Picture Placeholder 22">
            <a:extLst>
              <a:ext uri="{FF2B5EF4-FFF2-40B4-BE49-F238E27FC236}">
                <a16:creationId xmlns:a16="http://schemas.microsoft.com/office/drawing/2014/main" id="{95B8AC0B-6CD6-45A3-A938-78028E4D9604}"/>
              </a:ext>
            </a:extLst>
          </p:cNvPr>
          <p:cNvSpPr>
            <a:spLocks noGrp="1"/>
          </p:cNvSpPr>
          <p:nvPr>
            <p:ph type="pic" sz="quarter" idx="23" hasCustomPrompt="1"/>
          </p:nvPr>
        </p:nvSpPr>
        <p:spPr>
          <a:xfrm>
            <a:off x="9452426" y="1642262"/>
            <a:ext cx="1587500" cy="1587501"/>
          </a:xfrm>
          <a:custGeom>
            <a:avLst/>
            <a:gdLst>
              <a:gd name="connsiteX0" fmla="*/ 1587500 w 3175000"/>
              <a:gd name="connsiteY0" fmla="*/ 0 h 3175001"/>
              <a:gd name="connsiteX1" fmla="*/ 2709921 w 3175000"/>
              <a:gd name="connsiteY1" fmla="*/ 465079 h 3175001"/>
              <a:gd name="connsiteX2" fmla="*/ 3175000 w 3175000"/>
              <a:gd name="connsiteY2" fmla="*/ 1587501 h 3175001"/>
              <a:gd name="connsiteX3" fmla="*/ 2709921 w 3175000"/>
              <a:gd name="connsiteY3" fmla="*/ 2709922 h 3175001"/>
              <a:gd name="connsiteX4" fmla="*/ 1587500 w 3175000"/>
              <a:gd name="connsiteY4" fmla="*/ 3175001 h 3175001"/>
              <a:gd name="connsiteX5" fmla="*/ 465078 w 3175000"/>
              <a:gd name="connsiteY5" fmla="*/ 2709922 h 3175001"/>
              <a:gd name="connsiteX6" fmla="*/ 7274 w 3175000"/>
              <a:gd name="connsiteY6" fmla="*/ 1739662 h 3175001"/>
              <a:gd name="connsiteX7" fmla="*/ 0 w 3175000"/>
              <a:gd name="connsiteY7" fmla="*/ 1587522 h 3175001"/>
              <a:gd name="connsiteX8" fmla="*/ 0 w 3175000"/>
              <a:gd name="connsiteY8" fmla="*/ 1587480 h 3175001"/>
              <a:gd name="connsiteX9" fmla="*/ 7274 w 3175000"/>
              <a:gd name="connsiteY9" fmla="*/ 1435339 h 3175001"/>
              <a:gd name="connsiteX10" fmla="*/ 465078 w 3175000"/>
              <a:gd name="connsiteY10" fmla="*/ 465079 h 3175001"/>
              <a:gd name="connsiteX11" fmla="*/ 1587500 w 3175000"/>
              <a:gd name="connsiteY11" fmla="*/ 0 h 317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5000" h="3175001">
                <a:moveTo>
                  <a:pt x="1587500" y="0"/>
                </a:moveTo>
                <a:cubicBezTo>
                  <a:pt x="1993782" y="0"/>
                  <a:pt x="2399918" y="155222"/>
                  <a:pt x="2709921" y="465079"/>
                </a:cubicBezTo>
                <a:cubicBezTo>
                  <a:pt x="3019778" y="775083"/>
                  <a:pt x="3175000" y="1181218"/>
                  <a:pt x="3175000" y="1587501"/>
                </a:cubicBezTo>
                <a:cubicBezTo>
                  <a:pt x="3175000" y="1993783"/>
                  <a:pt x="3019778" y="2399919"/>
                  <a:pt x="2709921" y="2709922"/>
                </a:cubicBezTo>
                <a:cubicBezTo>
                  <a:pt x="2399918" y="3019779"/>
                  <a:pt x="1993782" y="3175001"/>
                  <a:pt x="1587500" y="3175001"/>
                </a:cubicBezTo>
                <a:cubicBezTo>
                  <a:pt x="1181217" y="3175001"/>
                  <a:pt x="775082" y="3019779"/>
                  <a:pt x="465078" y="2709922"/>
                </a:cubicBezTo>
                <a:cubicBezTo>
                  <a:pt x="193954" y="2438669"/>
                  <a:pt x="41221" y="2093815"/>
                  <a:pt x="7274" y="1739662"/>
                </a:cubicBezTo>
                <a:lnTo>
                  <a:pt x="0" y="1587522"/>
                </a:lnTo>
                <a:lnTo>
                  <a:pt x="0" y="1587480"/>
                </a:lnTo>
                <a:lnTo>
                  <a:pt x="7274" y="1435339"/>
                </a:lnTo>
                <a:cubicBezTo>
                  <a:pt x="41221" y="1081186"/>
                  <a:pt x="193954" y="736332"/>
                  <a:pt x="465078" y="465079"/>
                </a:cubicBezTo>
                <a:cubicBezTo>
                  <a:pt x="775082" y="155222"/>
                  <a:pt x="1181217" y="0"/>
                  <a:pt x="1587500"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400517452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BF1815-8A99-4E15-BE20-18605B463DA3}"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8B715-23AC-4CD7-8253-4556B0D3EE55}" type="slidenum">
              <a:rPr lang="en-US" smtClean="0"/>
              <a:t>‹#›</a:t>
            </a:fld>
            <a:endParaRPr lang="en-US"/>
          </a:p>
        </p:txBody>
      </p:sp>
    </p:spTree>
    <p:extLst>
      <p:ext uri="{BB962C8B-B14F-4D97-AF65-F5344CB8AC3E}">
        <p14:creationId xmlns:p14="http://schemas.microsoft.com/office/powerpoint/2010/main" val="40420876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9_Main Slide #1">
    <p:spTree>
      <p:nvGrpSpPr>
        <p:cNvPr id="1" name=""/>
        <p:cNvGrpSpPr/>
        <p:nvPr/>
      </p:nvGrpSpPr>
      <p:grpSpPr>
        <a:xfrm>
          <a:off x="0" y="0"/>
          <a:ext cx="0" cy="0"/>
          <a:chOff x="0" y="0"/>
          <a:chExt cx="0" cy="0"/>
        </a:xfrm>
      </p:grpSpPr>
      <p:sp>
        <p:nvSpPr>
          <p:cNvPr id="22" name="uplock"/>
          <p:cNvSpPr txBox="1">
            <a:spLocks noGrp="1"/>
          </p:cNvSpPr>
          <p:nvPr>
            <p:ph type="body" sz="quarter" idx="13"/>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23" name="www.websitename.com"/>
          <p:cNvSpPr txBox="1">
            <a:spLocks noGrp="1"/>
          </p:cNvSpPr>
          <p:nvPr>
            <p:ph type="body" sz="quarter" idx="14"/>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24"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6" name="Picture Placeholder 2">
            <a:extLst>
              <a:ext uri="{FF2B5EF4-FFF2-40B4-BE49-F238E27FC236}">
                <a16:creationId xmlns:a16="http://schemas.microsoft.com/office/drawing/2014/main" id="{E7D45451-C48E-44B1-A38C-443E72AAB718}"/>
              </a:ext>
            </a:extLst>
          </p:cNvPr>
          <p:cNvSpPr>
            <a:spLocks noGrp="1"/>
          </p:cNvSpPr>
          <p:nvPr>
            <p:ph type="pic" sz="quarter" idx="19" hasCustomPrompt="1"/>
          </p:nvPr>
        </p:nvSpPr>
        <p:spPr>
          <a:xfrm>
            <a:off x="7967066" y="0"/>
            <a:ext cx="3587751" cy="6857967"/>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9" name="Picture Placeholder 2">
            <a:extLst>
              <a:ext uri="{FF2B5EF4-FFF2-40B4-BE49-F238E27FC236}">
                <a16:creationId xmlns:a16="http://schemas.microsoft.com/office/drawing/2014/main" id="{C4A29183-5F57-49D6-BFC5-2B8AF0D1B8E2}"/>
              </a:ext>
            </a:extLst>
          </p:cNvPr>
          <p:cNvSpPr>
            <a:spLocks noGrp="1"/>
          </p:cNvSpPr>
          <p:nvPr>
            <p:ph type="pic" sz="quarter" idx="20" hasCustomPrompt="1"/>
          </p:nvPr>
        </p:nvSpPr>
        <p:spPr>
          <a:xfrm>
            <a:off x="4377429" y="34"/>
            <a:ext cx="3587751" cy="6857967"/>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571351646"/>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0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1" name="Picture Placeholder 2">
            <a:extLst>
              <a:ext uri="{FF2B5EF4-FFF2-40B4-BE49-F238E27FC236}">
                <a16:creationId xmlns:a16="http://schemas.microsoft.com/office/drawing/2014/main" id="{FDDE332A-9F29-44D4-9D14-E60FA1D84561}"/>
              </a:ext>
            </a:extLst>
          </p:cNvPr>
          <p:cNvSpPr>
            <a:spLocks noGrp="1"/>
          </p:cNvSpPr>
          <p:nvPr>
            <p:ph type="pic" sz="quarter" idx="20" hasCustomPrompt="1"/>
          </p:nvPr>
        </p:nvSpPr>
        <p:spPr>
          <a:xfrm>
            <a:off x="3367537" y="761966"/>
            <a:ext cx="2729984"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8" name="Picture Placeholder 2">
            <a:extLst>
              <a:ext uri="{FF2B5EF4-FFF2-40B4-BE49-F238E27FC236}">
                <a16:creationId xmlns:a16="http://schemas.microsoft.com/office/drawing/2014/main" id="{79A973B9-7A4C-472E-9006-B29CF4EFCC24}"/>
              </a:ext>
            </a:extLst>
          </p:cNvPr>
          <p:cNvSpPr>
            <a:spLocks noGrp="1"/>
          </p:cNvSpPr>
          <p:nvPr>
            <p:ph type="pic" sz="quarter" idx="22" hasCustomPrompt="1"/>
          </p:nvPr>
        </p:nvSpPr>
        <p:spPr>
          <a:xfrm>
            <a:off x="632818" y="761966"/>
            <a:ext cx="2729984" cy="53340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68634836"/>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61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4" name="Picture Placeholder 13">
            <a:extLst>
              <a:ext uri="{FF2B5EF4-FFF2-40B4-BE49-F238E27FC236}">
                <a16:creationId xmlns:a16="http://schemas.microsoft.com/office/drawing/2014/main" id="{96B34726-7491-43D7-9023-AD4A06A5CFED}"/>
              </a:ext>
            </a:extLst>
          </p:cNvPr>
          <p:cNvSpPr>
            <a:spLocks noGrp="1"/>
          </p:cNvSpPr>
          <p:nvPr>
            <p:ph type="pic" sz="quarter" idx="22" hasCustomPrompt="1"/>
          </p:nvPr>
        </p:nvSpPr>
        <p:spPr>
          <a:xfrm>
            <a:off x="633909" y="2231616"/>
            <a:ext cx="2538910" cy="1905001"/>
          </a:xfrm>
          <a:custGeom>
            <a:avLst/>
            <a:gdLst>
              <a:gd name="connsiteX0" fmla="*/ 97132 w 5077819"/>
              <a:gd name="connsiteY0" fmla="*/ 0 h 3810001"/>
              <a:gd name="connsiteX1" fmla="*/ 4982870 w 5077819"/>
              <a:gd name="connsiteY1" fmla="*/ 0 h 3810001"/>
              <a:gd name="connsiteX2" fmla="*/ 5040020 w 5077819"/>
              <a:gd name="connsiteY2" fmla="*/ 4763 h 3810001"/>
              <a:gd name="connsiteX3" fmla="*/ 5075298 w 5077819"/>
              <a:gd name="connsiteY3" fmla="*/ 40041 h 3810001"/>
              <a:gd name="connsiteX4" fmla="*/ 5077819 w 5077819"/>
              <a:gd name="connsiteY4" fmla="*/ 54630 h 3810001"/>
              <a:gd name="connsiteX5" fmla="*/ 5077819 w 5077819"/>
              <a:gd name="connsiteY5" fmla="*/ 3755412 h 3810001"/>
              <a:gd name="connsiteX6" fmla="*/ 5075298 w 5077819"/>
              <a:gd name="connsiteY6" fmla="*/ 3769961 h 3810001"/>
              <a:gd name="connsiteX7" fmla="*/ 5040020 w 5077819"/>
              <a:gd name="connsiteY7" fmla="*/ 3805239 h 3810001"/>
              <a:gd name="connsiteX8" fmla="*/ 4982399 w 5077819"/>
              <a:gd name="connsiteY8" fmla="*/ 3810001 h 3810001"/>
              <a:gd name="connsiteX9" fmla="*/ 97132 w 5077819"/>
              <a:gd name="connsiteY9" fmla="*/ 3810001 h 3810001"/>
              <a:gd name="connsiteX10" fmla="*/ 39982 w 5077819"/>
              <a:gd name="connsiteY10" fmla="*/ 3805239 h 3810001"/>
              <a:gd name="connsiteX11" fmla="*/ 4704 w 5077819"/>
              <a:gd name="connsiteY11" fmla="*/ 3769961 h 3810001"/>
              <a:gd name="connsiteX12" fmla="*/ 0 w 5077819"/>
              <a:gd name="connsiteY12" fmla="*/ 3712282 h 3810001"/>
              <a:gd name="connsiteX13" fmla="*/ 0 w 5077819"/>
              <a:gd name="connsiteY13" fmla="*/ 97191 h 3810001"/>
              <a:gd name="connsiteX14" fmla="*/ 4704 w 5077819"/>
              <a:gd name="connsiteY14" fmla="*/ 40041 h 3810001"/>
              <a:gd name="connsiteX15" fmla="*/ 39982 w 5077819"/>
              <a:gd name="connsiteY15" fmla="*/ 4763 h 3810001"/>
              <a:gd name="connsiteX16" fmla="*/ 97132 w 5077819"/>
              <a:gd name="connsiteY16" fmla="*/ 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7819" h="3810001">
                <a:moveTo>
                  <a:pt x="97132" y="0"/>
                </a:moveTo>
                <a:lnTo>
                  <a:pt x="4982870" y="0"/>
                </a:lnTo>
                <a:cubicBezTo>
                  <a:pt x="5010622" y="0"/>
                  <a:pt x="5024968" y="0"/>
                  <a:pt x="5040020" y="4763"/>
                </a:cubicBezTo>
                <a:cubicBezTo>
                  <a:pt x="5056248" y="10760"/>
                  <a:pt x="5069183" y="23636"/>
                  <a:pt x="5075298" y="40041"/>
                </a:cubicBezTo>
                <a:lnTo>
                  <a:pt x="5077819" y="54630"/>
                </a:lnTo>
                <a:lnTo>
                  <a:pt x="5077819" y="3755412"/>
                </a:lnTo>
                <a:lnTo>
                  <a:pt x="5075298" y="3769961"/>
                </a:lnTo>
                <a:cubicBezTo>
                  <a:pt x="5069183" y="3786365"/>
                  <a:pt x="5056248" y="3799241"/>
                  <a:pt x="5040020" y="3805239"/>
                </a:cubicBezTo>
                <a:cubicBezTo>
                  <a:pt x="5024968" y="3810001"/>
                  <a:pt x="5010622" y="3810001"/>
                  <a:pt x="4982399" y="3810001"/>
                </a:cubicBezTo>
                <a:lnTo>
                  <a:pt x="97132" y="3810001"/>
                </a:lnTo>
                <a:cubicBezTo>
                  <a:pt x="69380" y="3810001"/>
                  <a:pt x="55034" y="3810001"/>
                  <a:pt x="39982" y="3805239"/>
                </a:cubicBezTo>
                <a:cubicBezTo>
                  <a:pt x="23754" y="3799241"/>
                  <a:pt x="10819" y="3786365"/>
                  <a:pt x="4704" y="3769961"/>
                </a:cubicBezTo>
                <a:cubicBezTo>
                  <a:pt x="0" y="3754968"/>
                  <a:pt x="0" y="3740680"/>
                  <a:pt x="0" y="3712282"/>
                </a:cubicBezTo>
                <a:lnTo>
                  <a:pt x="0" y="97191"/>
                </a:lnTo>
                <a:cubicBezTo>
                  <a:pt x="0" y="69321"/>
                  <a:pt x="0" y="55034"/>
                  <a:pt x="4704" y="40041"/>
                </a:cubicBezTo>
                <a:cubicBezTo>
                  <a:pt x="10819" y="23636"/>
                  <a:pt x="23754" y="10760"/>
                  <a:pt x="39982" y="4763"/>
                </a:cubicBezTo>
                <a:cubicBezTo>
                  <a:pt x="55034" y="0"/>
                  <a:pt x="69380" y="0"/>
                  <a:pt x="97132"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6" name="Picture Placeholder 15">
            <a:extLst>
              <a:ext uri="{FF2B5EF4-FFF2-40B4-BE49-F238E27FC236}">
                <a16:creationId xmlns:a16="http://schemas.microsoft.com/office/drawing/2014/main" id="{E17DDE75-3907-46C4-9854-9E161C9DB749}"/>
              </a:ext>
            </a:extLst>
          </p:cNvPr>
          <p:cNvSpPr>
            <a:spLocks noGrp="1"/>
          </p:cNvSpPr>
          <p:nvPr>
            <p:ph type="pic" sz="quarter" idx="23" hasCustomPrompt="1"/>
          </p:nvPr>
        </p:nvSpPr>
        <p:spPr>
          <a:xfrm>
            <a:off x="3241642" y="2231616"/>
            <a:ext cx="2538910" cy="1905001"/>
          </a:xfrm>
          <a:custGeom>
            <a:avLst/>
            <a:gdLst>
              <a:gd name="connsiteX0" fmla="*/ 97132 w 5077819"/>
              <a:gd name="connsiteY0" fmla="*/ 0 h 3810001"/>
              <a:gd name="connsiteX1" fmla="*/ 4982870 w 5077819"/>
              <a:gd name="connsiteY1" fmla="*/ 0 h 3810001"/>
              <a:gd name="connsiteX2" fmla="*/ 5040020 w 5077819"/>
              <a:gd name="connsiteY2" fmla="*/ 4763 h 3810001"/>
              <a:gd name="connsiteX3" fmla="*/ 5075298 w 5077819"/>
              <a:gd name="connsiteY3" fmla="*/ 40041 h 3810001"/>
              <a:gd name="connsiteX4" fmla="*/ 5077819 w 5077819"/>
              <a:gd name="connsiteY4" fmla="*/ 54630 h 3810001"/>
              <a:gd name="connsiteX5" fmla="*/ 5077819 w 5077819"/>
              <a:gd name="connsiteY5" fmla="*/ 3755412 h 3810001"/>
              <a:gd name="connsiteX6" fmla="*/ 5075298 w 5077819"/>
              <a:gd name="connsiteY6" fmla="*/ 3769961 h 3810001"/>
              <a:gd name="connsiteX7" fmla="*/ 5040020 w 5077819"/>
              <a:gd name="connsiteY7" fmla="*/ 3805239 h 3810001"/>
              <a:gd name="connsiteX8" fmla="*/ 4982399 w 5077819"/>
              <a:gd name="connsiteY8" fmla="*/ 3810001 h 3810001"/>
              <a:gd name="connsiteX9" fmla="*/ 97132 w 5077819"/>
              <a:gd name="connsiteY9" fmla="*/ 3810001 h 3810001"/>
              <a:gd name="connsiteX10" fmla="*/ 39982 w 5077819"/>
              <a:gd name="connsiteY10" fmla="*/ 3805239 h 3810001"/>
              <a:gd name="connsiteX11" fmla="*/ 4704 w 5077819"/>
              <a:gd name="connsiteY11" fmla="*/ 3769961 h 3810001"/>
              <a:gd name="connsiteX12" fmla="*/ 0 w 5077819"/>
              <a:gd name="connsiteY12" fmla="*/ 3712282 h 3810001"/>
              <a:gd name="connsiteX13" fmla="*/ 0 w 5077819"/>
              <a:gd name="connsiteY13" fmla="*/ 97191 h 3810001"/>
              <a:gd name="connsiteX14" fmla="*/ 4704 w 5077819"/>
              <a:gd name="connsiteY14" fmla="*/ 40041 h 3810001"/>
              <a:gd name="connsiteX15" fmla="*/ 39982 w 5077819"/>
              <a:gd name="connsiteY15" fmla="*/ 4763 h 3810001"/>
              <a:gd name="connsiteX16" fmla="*/ 97132 w 5077819"/>
              <a:gd name="connsiteY16" fmla="*/ 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7819" h="3810001">
                <a:moveTo>
                  <a:pt x="97132" y="0"/>
                </a:moveTo>
                <a:lnTo>
                  <a:pt x="4982870" y="0"/>
                </a:lnTo>
                <a:cubicBezTo>
                  <a:pt x="5010622" y="0"/>
                  <a:pt x="5024968" y="0"/>
                  <a:pt x="5040020" y="4763"/>
                </a:cubicBezTo>
                <a:cubicBezTo>
                  <a:pt x="5056248" y="10760"/>
                  <a:pt x="5069183" y="23636"/>
                  <a:pt x="5075298" y="40041"/>
                </a:cubicBezTo>
                <a:lnTo>
                  <a:pt x="5077819" y="54630"/>
                </a:lnTo>
                <a:lnTo>
                  <a:pt x="5077819" y="3755412"/>
                </a:lnTo>
                <a:lnTo>
                  <a:pt x="5075298" y="3769961"/>
                </a:lnTo>
                <a:cubicBezTo>
                  <a:pt x="5069183" y="3786365"/>
                  <a:pt x="5056248" y="3799241"/>
                  <a:pt x="5040020" y="3805239"/>
                </a:cubicBezTo>
                <a:cubicBezTo>
                  <a:pt x="5024968" y="3810001"/>
                  <a:pt x="5010622" y="3810001"/>
                  <a:pt x="4982399" y="3810001"/>
                </a:cubicBezTo>
                <a:lnTo>
                  <a:pt x="97132" y="3810001"/>
                </a:lnTo>
                <a:cubicBezTo>
                  <a:pt x="69380" y="3810001"/>
                  <a:pt x="55034" y="3810001"/>
                  <a:pt x="39982" y="3805239"/>
                </a:cubicBezTo>
                <a:cubicBezTo>
                  <a:pt x="23754" y="3799241"/>
                  <a:pt x="10819" y="3786365"/>
                  <a:pt x="4704" y="3769961"/>
                </a:cubicBezTo>
                <a:cubicBezTo>
                  <a:pt x="0" y="3754968"/>
                  <a:pt x="0" y="3740680"/>
                  <a:pt x="0" y="3712282"/>
                </a:cubicBezTo>
                <a:lnTo>
                  <a:pt x="0" y="97191"/>
                </a:lnTo>
                <a:cubicBezTo>
                  <a:pt x="0" y="69321"/>
                  <a:pt x="0" y="55034"/>
                  <a:pt x="4704" y="40041"/>
                </a:cubicBezTo>
                <a:cubicBezTo>
                  <a:pt x="10819" y="23636"/>
                  <a:pt x="23754" y="10760"/>
                  <a:pt x="39982" y="4763"/>
                </a:cubicBezTo>
                <a:cubicBezTo>
                  <a:pt x="55034" y="0"/>
                  <a:pt x="69380" y="0"/>
                  <a:pt x="97132"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7" name="Picture Placeholder 16">
            <a:extLst>
              <a:ext uri="{FF2B5EF4-FFF2-40B4-BE49-F238E27FC236}">
                <a16:creationId xmlns:a16="http://schemas.microsoft.com/office/drawing/2014/main" id="{B49C2C43-5289-4023-8AEA-837357308E79}"/>
              </a:ext>
            </a:extLst>
          </p:cNvPr>
          <p:cNvSpPr>
            <a:spLocks noGrp="1"/>
          </p:cNvSpPr>
          <p:nvPr>
            <p:ph type="pic" sz="quarter" idx="24" hasCustomPrompt="1"/>
          </p:nvPr>
        </p:nvSpPr>
        <p:spPr>
          <a:xfrm>
            <a:off x="3241642" y="4197164"/>
            <a:ext cx="2538910" cy="1905001"/>
          </a:xfrm>
          <a:custGeom>
            <a:avLst/>
            <a:gdLst>
              <a:gd name="connsiteX0" fmla="*/ 97132 w 5077819"/>
              <a:gd name="connsiteY0" fmla="*/ 0 h 3810001"/>
              <a:gd name="connsiteX1" fmla="*/ 4982870 w 5077819"/>
              <a:gd name="connsiteY1" fmla="*/ 0 h 3810001"/>
              <a:gd name="connsiteX2" fmla="*/ 5040020 w 5077819"/>
              <a:gd name="connsiteY2" fmla="*/ 4763 h 3810001"/>
              <a:gd name="connsiteX3" fmla="*/ 5075298 w 5077819"/>
              <a:gd name="connsiteY3" fmla="*/ 40041 h 3810001"/>
              <a:gd name="connsiteX4" fmla="*/ 5077819 w 5077819"/>
              <a:gd name="connsiteY4" fmla="*/ 54630 h 3810001"/>
              <a:gd name="connsiteX5" fmla="*/ 5077819 w 5077819"/>
              <a:gd name="connsiteY5" fmla="*/ 3755412 h 3810001"/>
              <a:gd name="connsiteX6" fmla="*/ 5075298 w 5077819"/>
              <a:gd name="connsiteY6" fmla="*/ 3769961 h 3810001"/>
              <a:gd name="connsiteX7" fmla="*/ 5040020 w 5077819"/>
              <a:gd name="connsiteY7" fmla="*/ 3805239 h 3810001"/>
              <a:gd name="connsiteX8" fmla="*/ 4982399 w 5077819"/>
              <a:gd name="connsiteY8" fmla="*/ 3810001 h 3810001"/>
              <a:gd name="connsiteX9" fmla="*/ 97132 w 5077819"/>
              <a:gd name="connsiteY9" fmla="*/ 3810001 h 3810001"/>
              <a:gd name="connsiteX10" fmla="*/ 39982 w 5077819"/>
              <a:gd name="connsiteY10" fmla="*/ 3805239 h 3810001"/>
              <a:gd name="connsiteX11" fmla="*/ 4704 w 5077819"/>
              <a:gd name="connsiteY11" fmla="*/ 3769961 h 3810001"/>
              <a:gd name="connsiteX12" fmla="*/ 0 w 5077819"/>
              <a:gd name="connsiteY12" fmla="*/ 3712282 h 3810001"/>
              <a:gd name="connsiteX13" fmla="*/ 0 w 5077819"/>
              <a:gd name="connsiteY13" fmla="*/ 97191 h 3810001"/>
              <a:gd name="connsiteX14" fmla="*/ 4704 w 5077819"/>
              <a:gd name="connsiteY14" fmla="*/ 40041 h 3810001"/>
              <a:gd name="connsiteX15" fmla="*/ 39982 w 5077819"/>
              <a:gd name="connsiteY15" fmla="*/ 4763 h 3810001"/>
              <a:gd name="connsiteX16" fmla="*/ 97132 w 5077819"/>
              <a:gd name="connsiteY16" fmla="*/ 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7819" h="3810001">
                <a:moveTo>
                  <a:pt x="97132" y="0"/>
                </a:moveTo>
                <a:lnTo>
                  <a:pt x="4982870" y="0"/>
                </a:lnTo>
                <a:cubicBezTo>
                  <a:pt x="5010622" y="0"/>
                  <a:pt x="5024968" y="0"/>
                  <a:pt x="5040020" y="4763"/>
                </a:cubicBezTo>
                <a:cubicBezTo>
                  <a:pt x="5056248" y="10760"/>
                  <a:pt x="5069183" y="23636"/>
                  <a:pt x="5075298" y="40041"/>
                </a:cubicBezTo>
                <a:lnTo>
                  <a:pt x="5077819" y="54630"/>
                </a:lnTo>
                <a:lnTo>
                  <a:pt x="5077819" y="3755412"/>
                </a:lnTo>
                <a:lnTo>
                  <a:pt x="5075298" y="3769961"/>
                </a:lnTo>
                <a:cubicBezTo>
                  <a:pt x="5069183" y="3786365"/>
                  <a:pt x="5056248" y="3799241"/>
                  <a:pt x="5040020" y="3805239"/>
                </a:cubicBezTo>
                <a:cubicBezTo>
                  <a:pt x="5024968" y="3810001"/>
                  <a:pt x="5010622" y="3810001"/>
                  <a:pt x="4982399" y="3810001"/>
                </a:cubicBezTo>
                <a:lnTo>
                  <a:pt x="97132" y="3810001"/>
                </a:lnTo>
                <a:cubicBezTo>
                  <a:pt x="69380" y="3810001"/>
                  <a:pt x="55034" y="3810001"/>
                  <a:pt x="39982" y="3805239"/>
                </a:cubicBezTo>
                <a:cubicBezTo>
                  <a:pt x="23754" y="3799241"/>
                  <a:pt x="10819" y="3786365"/>
                  <a:pt x="4704" y="3769961"/>
                </a:cubicBezTo>
                <a:cubicBezTo>
                  <a:pt x="0" y="3754968"/>
                  <a:pt x="0" y="3740680"/>
                  <a:pt x="0" y="3712282"/>
                </a:cubicBezTo>
                <a:lnTo>
                  <a:pt x="0" y="97191"/>
                </a:lnTo>
                <a:cubicBezTo>
                  <a:pt x="0" y="69321"/>
                  <a:pt x="0" y="55034"/>
                  <a:pt x="4704" y="40041"/>
                </a:cubicBezTo>
                <a:cubicBezTo>
                  <a:pt x="10819" y="23636"/>
                  <a:pt x="23754" y="10760"/>
                  <a:pt x="39982" y="4763"/>
                </a:cubicBezTo>
                <a:cubicBezTo>
                  <a:pt x="55034" y="0"/>
                  <a:pt x="69380" y="0"/>
                  <a:pt x="97132"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9" name="Picture Placeholder 18">
            <a:extLst>
              <a:ext uri="{FF2B5EF4-FFF2-40B4-BE49-F238E27FC236}">
                <a16:creationId xmlns:a16="http://schemas.microsoft.com/office/drawing/2014/main" id="{658F919D-A9F7-450F-AE14-884E163E53EB}"/>
              </a:ext>
            </a:extLst>
          </p:cNvPr>
          <p:cNvSpPr>
            <a:spLocks noGrp="1"/>
          </p:cNvSpPr>
          <p:nvPr>
            <p:ph type="pic" sz="quarter" idx="25" hasCustomPrompt="1"/>
          </p:nvPr>
        </p:nvSpPr>
        <p:spPr>
          <a:xfrm>
            <a:off x="632818" y="4197163"/>
            <a:ext cx="2538910" cy="1905001"/>
          </a:xfrm>
          <a:custGeom>
            <a:avLst/>
            <a:gdLst>
              <a:gd name="connsiteX0" fmla="*/ 97132 w 5077819"/>
              <a:gd name="connsiteY0" fmla="*/ 0 h 3810001"/>
              <a:gd name="connsiteX1" fmla="*/ 4982870 w 5077819"/>
              <a:gd name="connsiteY1" fmla="*/ 0 h 3810001"/>
              <a:gd name="connsiteX2" fmla="*/ 5040020 w 5077819"/>
              <a:gd name="connsiteY2" fmla="*/ 4763 h 3810001"/>
              <a:gd name="connsiteX3" fmla="*/ 5075298 w 5077819"/>
              <a:gd name="connsiteY3" fmla="*/ 40041 h 3810001"/>
              <a:gd name="connsiteX4" fmla="*/ 5077819 w 5077819"/>
              <a:gd name="connsiteY4" fmla="*/ 54630 h 3810001"/>
              <a:gd name="connsiteX5" fmla="*/ 5077819 w 5077819"/>
              <a:gd name="connsiteY5" fmla="*/ 3755412 h 3810001"/>
              <a:gd name="connsiteX6" fmla="*/ 5075298 w 5077819"/>
              <a:gd name="connsiteY6" fmla="*/ 3769961 h 3810001"/>
              <a:gd name="connsiteX7" fmla="*/ 5040020 w 5077819"/>
              <a:gd name="connsiteY7" fmla="*/ 3805239 h 3810001"/>
              <a:gd name="connsiteX8" fmla="*/ 4982399 w 5077819"/>
              <a:gd name="connsiteY8" fmla="*/ 3810001 h 3810001"/>
              <a:gd name="connsiteX9" fmla="*/ 97132 w 5077819"/>
              <a:gd name="connsiteY9" fmla="*/ 3810001 h 3810001"/>
              <a:gd name="connsiteX10" fmla="*/ 39982 w 5077819"/>
              <a:gd name="connsiteY10" fmla="*/ 3805239 h 3810001"/>
              <a:gd name="connsiteX11" fmla="*/ 4704 w 5077819"/>
              <a:gd name="connsiteY11" fmla="*/ 3769961 h 3810001"/>
              <a:gd name="connsiteX12" fmla="*/ 0 w 5077819"/>
              <a:gd name="connsiteY12" fmla="*/ 3712282 h 3810001"/>
              <a:gd name="connsiteX13" fmla="*/ 0 w 5077819"/>
              <a:gd name="connsiteY13" fmla="*/ 97191 h 3810001"/>
              <a:gd name="connsiteX14" fmla="*/ 4704 w 5077819"/>
              <a:gd name="connsiteY14" fmla="*/ 40041 h 3810001"/>
              <a:gd name="connsiteX15" fmla="*/ 39982 w 5077819"/>
              <a:gd name="connsiteY15" fmla="*/ 4763 h 3810001"/>
              <a:gd name="connsiteX16" fmla="*/ 97132 w 5077819"/>
              <a:gd name="connsiteY16" fmla="*/ 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7819" h="3810001">
                <a:moveTo>
                  <a:pt x="97132" y="0"/>
                </a:moveTo>
                <a:lnTo>
                  <a:pt x="4982870" y="0"/>
                </a:lnTo>
                <a:cubicBezTo>
                  <a:pt x="5010622" y="0"/>
                  <a:pt x="5024968" y="0"/>
                  <a:pt x="5040020" y="4763"/>
                </a:cubicBezTo>
                <a:cubicBezTo>
                  <a:pt x="5056248" y="10760"/>
                  <a:pt x="5069183" y="23636"/>
                  <a:pt x="5075298" y="40041"/>
                </a:cubicBezTo>
                <a:lnTo>
                  <a:pt x="5077819" y="54630"/>
                </a:lnTo>
                <a:lnTo>
                  <a:pt x="5077819" y="3755412"/>
                </a:lnTo>
                <a:lnTo>
                  <a:pt x="5075298" y="3769961"/>
                </a:lnTo>
                <a:cubicBezTo>
                  <a:pt x="5069183" y="3786365"/>
                  <a:pt x="5056248" y="3799241"/>
                  <a:pt x="5040020" y="3805239"/>
                </a:cubicBezTo>
                <a:cubicBezTo>
                  <a:pt x="5024968" y="3810001"/>
                  <a:pt x="5010622" y="3810001"/>
                  <a:pt x="4982399" y="3810001"/>
                </a:cubicBezTo>
                <a:lnTo>
                  <a:pt x="97132" y="3810001"/>
                </a:lnTo>
                <a:cubicBezTo>
                  <a:pt x="69380" y="3810001"/>
                  <a:pt x="55034" y="3810001"/>
                  <a:pt x="39982" y="3805239"/>
                </a:cubicBezTo>
                <a:cubicBezTo>
                  <a:pt x="23754" y="3799241"/>
                  <a:pt x="10819" y="3786365"/>
                  <a:pt x="4704" y="3769961"/>
                </a:cubicBezTo>
                <a:cubicBezTo>
                  <a:pt x="0" y="3754968"/>
                  <a:pt x="0" y="3740680"/>
                  <a:pt x="0" y="3712282"/>
                </a:cubicBezTo>
                <a:lnTo>
                  <a:pt x="0" y="97191"/>
                </a:lnTo>
                <a:cubicBezTo>
                  <a:pt x="0" y="69321"/>
                  <a:pt x="0" y="55034"/>
                  <a:pt x="4704" y="40041"/>
                </a:cubicBezTo>
                <a:cubicBezTo>
                  <a:pt x="10819" y="23636"/>
                  <a:pt x="23754" y="10760"/>
                  <a:pt x="39982" y="4763"/>
                </a:cubicBezTo>
                <a:cubicBezTo>
                  <a:pt x="55034" y="0"/>
                  <a:pt x="69380" y="0"/>
                  <a:pt x="97132"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1276892738"/>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62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4" name="Picture Placeholder 13">
            <a:extLst>
              <a:ext uri="{FF2B5EF4-FFF2-40B4-BE49-F238E27FC236}">
                <a16:creationId xmlns:a16="http://schemas.microsoft.com/office/drawing/2014/main" id="{96B34726-7491-43D7-9023-AD4A06A5CFED}"/>
              </a:ext>
            </a:extLst>
          </p:cNvPr>
          <p:cNvSpPr>
            <a:spLocks noGrp="1"/>
          </p:cNvSpPr>
          <p:nvPr>
            <p:ph type="pic" sz="quarter" idx="22" hasCustomPrompt="1"/>
          </p:nvPr>
        </p:nvSpPr>
        <p:spPr>
          <a:xfrm>
            <a:off x="633909" y="3429001"/>
            <a:ext cx="1776364" cy="1778000"/>
          </a:xfrm>
          <a:custGeom>
            <a:avLst/>
            <a:gdLst>
              <a:gd name="connsiteX0" fmla="*/ 97132 w 5077819"/>
              <a:gd name="connsiteY0" fmla="*/ 0 h 3810001"/>
              <a:gd name="connsiteX1" fmla="*/ 4982870 w 5077819"/>
              <a:gd name="connsiteY1" fmla="*/ 0 h 3810001"/>
              <a:gd name="connsiteX2" fmla="*/ 5040020 w 5077819"/>
              <a:gd name="connsiteY2" fmla="*/ 4763 h 3810001"/>
              <a:gd name="connsiteX3" fmla="*/ 5075298 w 5077819"/>
              <a:gd name="connsiteY3" fmla="*/ 40041 h 3810001"/>
              <a:gd name="connsiteX4" fmla="*/ 5077819 w 5077819"/>
              <a:gd name="connsiteY4" fmla="*/ 54630 h 3810001"/>
              <a:gd name="connsiteX5" fmla="*/ 5077819 w 5077819"/>
              <a:gd name="connsiteY5" fmla="*/ 3755412 h 3810001"/>
              <a:gd name="connsiteX6" fmla="*/ 5075298 w 5077819"/>
              <a:gd name="connsiteY6" fmla="*/ 3769961 h 3810001"/>
              <a:gd name="connsiteX7" fmla="*/ 5040020 w 5077819"/>
              <a:gd name="connsiteY7" fmla="*/ 3805239 h 3810001"/>
              <a:gd name="connsiteX8" fmla="*/ 4982399 w 5077819"/>
              <a:gd name="connsiteY8" fmla="*/ 3810001 h 3810001"/>
              <a:gd name="connsiteX9" fmla="*/ 97132 w 5077819"/>
              <a:gd name="connsiteY9" fmla="*/ 3810001 h 3810001"/>
              <a:gd name="connsiteX10" fmla="*/ 39982 w 5077819"/>
              <a:gd name="connsiteY10" fmla="*/ 3805239 h 3810001"/>
              <a:gd name="connsiteX11" fmla="*/ 4704 w 5077819"/>
              <a:gd name="connsiteY11" fmla="*/ 3769961 h 3810001"/>
              <a:gd name="connsiteX12" fmla="*/ 0 w 5077819"/>
              <a:gd name="connsiteY12" fmla="*/ 3712282 h 3810001"/>
              <a:gd name="connsiteX13" fmla="*/ 0 w 5077819"/>
              <a:gd name="connsiteY13" fmla="*/ 97191 h 3810001"/>
              <a:gd name="connsiteX14" fmla="*/ 4704 w 5077819"/>
              <a:gd name="connsiteY14" fmla="*/ 40041 h 3810001"/>
              <a:gd name="connsiteX15" fmla="*/ 39982 w 5077819"/>
              <a:gd name="connsiteY15" fmla="*/ 4763 h 3810001"/>
              <a:gd name="connsiteX16" fmla="*/ 97132 w 5077819"/>
              <a:gd name="connsiteY16" fmla="*/ 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7819" h="3810001">
                <a:moveTo>
                  <a:pt x="97132" y="0"/>
                </a:moveTo>
                <a:lnTo>
                  <a:pt x="4982870" y="0"/>
                </a:lnTo>
                <a:cubicBezTo>
                  <a:pt x="5010622" y="0"/>
                  <a:pt x="5024968" y="0"/>
                  <a:pt x="5040020" y="4763"/>
                </a:cubicBezTo>
                <a:cubicBezTo>
                  <a:pt x="5056248" y="10760"/>
                  <a:pt x="5069183" y="23636"/>
                  <a:pt x="5075298" y="40041"/>
                </a:cubicBezTo>
                <a:lnTo>
                  <a:pt x="5077819" y="54630"/>
                </a:lnTo>
                <a:lnTo>
                  <a:pt x="5077819" y="3755412"/>
                </a:lnTo>
                <a:lnTo>
                  <a:pt x="5075298" y="3769961"/>
                </a:lnTo>
                <a:cubicBezTo>
                  <a:pt x="5069183" y="3786365"/>
                  <a:pt x="5056248" y="3799241"/>
                  <a:pt x="5040020" y="3805239"/>
                </a:cubicBezTo>
                <a:cubicBezTo>
                  <a:pt x="5024968" y="3810001"/>
                  <a:pt x="5010622" y="3810001"/>
                  <a:pt x="4982399" y="3810001"/>
                </a:cubicBezTo>
                <a:lnTo>
                  <a:pt x="97132" y="3810001"/>
                </a:lnTo>
                <a:cubicBezTo>
                  <a:pt x="69380" y="3810001"/>
                  <a:pt x="55034" y="3810001"/>
                  <a:pt x="39982" y="3805239"/>
                </a:cubicBezTo>
                <a:cubicBezTo>
                  <a:pt x="23754" y="3799241"/>
                  <a:pt x="10819" y="3786365"/>
                  <a:pt x="4704" y="3769961"/>
                </a:cubicBezTo>
                <a:cubicBezTo>
                  <a:pt x="0" y="3754968"/>
                  <a:pt x="0" y="3740680"/>
                  <a:pt x="0" y="3712282"/>
                </a:cubicBezTo>
                <a:lnTo>
                  <a:pt x="0" y="97191"/>
                </a:lnTo>
                <a:cubicBezTo>
                  <a:pt x="0" y="69321"/>
                  <a:pt x="0" y="55034"/>
                  <a:pt x="4704" y="40041"/>
                </a:cubicBezTo>
                <a:cubicBezTo>
                  <a:pt x="10819" y="23636"/>
                  <a:pt x="23754" y="10760"/>
                  <a:pt x="39982" y="4763"/>
                </a:cubicBezTo>
                <a:cubicBezTo>
                  <a:pt x="55034" y="0"/>
                  <a:pt x="69380" y="0"/>
                  <a:pt x="97132"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8" name="Picture Placeholder 17">
            <a:extLst>
              <a:ext uri="{FF2B5EF4-FFF2-40B4-BE49-F238E27FC236}">
                <a16:creationId xmlns:a16="http://schemas.microsoft.com/office/drawing/2014/main" id="{6BC020A7-1F97-49B6-9172-CC6D1A96EDCF}"/>
              </a:ext>
            </a:extLst>
          </p:cNvPr>
          <p:cNvSpPr>
            <a:spLocks noGrp="1"/>
          </p:cNvSpPr>
          <p:nvPr>
            <p:ph type="pic" sz="quarter" idx="23" hasCustomPrompt="1"/>
          </p:nvPr>
        </p:nvSpPr>
        <p:spPr>
          <a:xfrm>
            <a:off x="2921273" y="3429000"/>
            <a:ext cx="1776364" cy="1778000"/>
          </a:xfrm>
          <a:custGeom>
            <a:avLst/>
            <a:gdLst>
              <a:gd name="connsiteX0" fmla="*/ 97132 w 5077819"/>
              <a:gd name="connsiteY0" fmla="*/ 0 h 3810001"/>
              <a:gd name="connsiteX1" fmla="*/ 4982870 w 5077819"/>
              <a:gd name="connsiteY1" fmla="*/ 0 h 3810001"/>
              <a:gd name="connsiteX2" fmla="*/ 5040020 w 5077819"/>
              <a:gd name="connsiteY2" fmla="*/ 4763 h 3810001"/>
              <a:gd name="connsiteX3" fmla="*/ 5075298 w 5077819"/>
              <a:gd name="connsiteY3" fmla="*/ 40041 h 3810001"/>
              <a:gd name="connsiteX4" fmla="*/ 5077819 w 5077819"/>
              <a:gd name="connsiteY4" fmla="*/ 54630 h 3810001"/>
              <a:gd name="connsiteX5" fmla="*/ 5077819 w 5077819"/>
              <a:gd name="connsiteY5" fmla="*/ 3755412 h 3810001"/>
              <a:gd name="connsiteX6" fmla="*/ 5075298 w 5077819"/>
              <a:gd name="connsiteY6" fmla="*/ 3769961 h 3810001"/>
              <a:gd name="connsiteX7" fmla="*/ 5040020 w 5077819"/>
              <a:gd name="connsiteY7" fmla="*/ 3805239 h 3810001"/>
              <a:gd name="connsiteX8" fmla="*/ 4982399 w 5077819"/>
              <a:gd name="connsiteY8" fmla="*/ 3810001 h 3810001"/>
              <a:gd name="connsiteX9" fmla="*/ 97132 w 5077819"/>
              <a:gd name="connsiteY9" fmla="*/ 3810001 h 3810001"/>
              <a:gd name="connsiteX10" fmla="*/ 39982 w 5077819"/>
              <a:gd name="connsiteY10" fmla="*/ 3805239 h 3810001"/>
              <a:gd name="connsiteX11" fmla="*/ 4704 w 5077819"/>
              <a:gd name="connsiteY11" fmla="*/ 3769961 h 3810001"/>
              <a:gd name="connsiteX12" fmla="*/ 0 w 5077819"/>
              <a:gd name="connsiteY12" fmla="*/ 3712282 h 3810001"/>
              <a:gd name="connsiteX13" fmla="*/ 0 w 5077819"/>
              <a:gd name="connsiteY13" fmla="*/ 97191 h 3810001"/>
              <a:gd name="connsiteX14" fmla="*/ 4704 w 5077819"/>
              <a:gd name="connsiteY14" fmla="*/ 40041 h 3810001"/>
              <a:gd name="connsiteX15" fmla="*/ 39982 w 5077819"/>
              <a:gd name="connsiteY15" fmla="*/ 4763 h 3810001"/>
              <a:gd name="connsiteX16" fmla="*/ 97132 w 5077819"/>
              <a:gd name="connsiteY16" fmla="*/ 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7819" h="3810001">
                <a:moveTo>
                  <a:pt x="97132" y="0"/>
                </a:moveTo>
                <a:lnTo>
                  <a:pt x="4982870" y="0"/>
                </a:lnTo>
                <a:cubicBezTo>
                  <a:pt x="5010622" y="0"/>
                  <a:pt x="5024968" y="0"/>
                  <a:pt x="5040020" y="4763"/>
                </a:cubicBezTo>
                <a:cubicBezTo>
                  <a:pt x="5056248" y="10760"/>
                  <a:pt x="5069183" y="23636"/>
                  <a:pt x="5075298" y="40041"/>
                </a:cubicBezTo>
                <a:lnTo>
                  <a:pt x="5077819" y="54630"/>
                </a:lnTo>
                <a:lnTo>
                  <a:pt x="5077819" y="3755412"/>
                </a:lnTo>
                <a:lnTo>
                  <a:pt x="5075298" y="3769961"/>
                </a:lnTo>
                <a:cubicBezTo>
                  <a:pt x="5069183" y="3786365"/>
                  <a:pt x="5056248" y="3799241"/>
                  <a:pt x="5040020" y="3805239"/>
                </a:cubicBezTo>
                <a:cubicBezTo>
                  <a:pt x="5024968" y="3810001"/>
                  <a:pt x="5010622" y="3810001"/>
                  <a:pt x="4982399" y="3810001"/>
                </a:cubicBezTo>
                <a:lnTo>
                  <a:pt x="97132" y="3810001"/>
                </a:lnTo>
                <a:cubicBezTo>
                  <a:pt x="69380" y="3810001"/>
                  <a:pt x="55034" y="3810001"/>
                  <a:pt x="39982" y="3805239"/>
                </a:cubicBezTo>
                <a:cubicBezTo>
                  <a:pt x="23754" y="3799241"/>
                  <a:pt x="10819" y="3786365"/>
                  <a:pt x="4704" y="3769961"/>
                </a:cubicBezTo>
                <a:cubicBezTo>
                  <a:pt x="0" y="3754968"/>
                  <a:pt x="0" y="3740680"/>
                  <a:pt x="0" y="3712282"/>
                </a:cubicBezTo>
                <a:lnTo>
                  <a:pt x="0" y="97191"/>
                </a:lnTo>
                <a:cubicBezTo>
                  <a:pt x="0" y="69321"/>
                  <a:pt x="0" y="55034"/>
                  <a:pt x="4704" y="40041"/>
                </a:cubicBezTo>
                <a:cubicBezTo>
                  <a:pt x="10819" y="23636"/>
                  <a:pt x="23754" y="10760"/>
                  <a:pt x="39982" y="4763"/>
                </a:cubicBezTo>
                <a:cubicBezTo>
                  <a:pt x="55034" y="0"/>
                  <a:pt x="69380" y="0"/>
                  <a:pt x="97132"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20" name="Picture Placeholder 19">
            <a:extLst>
              <a:ext uri="{FF2B5EF4-FFF2-40B4-BE49-F238E27FC236}">
                <a16:creationId xmlns:a16="http://schemas.microsoft.com/office/drawing/2014/main" id="{EA28E862-E8AB-4F6F-B24B-FE1C984470CC}"/>
              </a:ext>
            </a:extLst>
          </p:cNvPr>
          <p:cNvSpPr>
            <a:spLocks noGrp="1"/>
          </p:cNvSpPr>
          <p:nvPr>
            <p:ph type="pic" sz="quarter" idx="24" hasCustomPrompt="1"/>
          </p:nvPr>
        </p:nvSpPr>
        <p:spPr>
          <a:xfrm>
            <a:off x="5208636" y="3429000"/>
            <a:ext cx="1776364" cy="1778000"/>
          </a:xfrm>
          <a:custGeom>
            <a:avLst/>
            <a:gdLst>
              <a:gd name="connsiteX0" fmla="*/ 97132 w 5077819"/>
              <a:gd name="connsiteY0" fmla="*/ 0 h 3810001"/>
              <a:gd name="connsiteX1" fmla="*/ 4982870 w 5077819"/>
              <a:gd name="connsiteY1" fmla="*/ 0 h 3810001"/>
              <a:gd name="connsiteX2" fmla="*/ 5040020 w 5077819"/>
              <a:gd name="connsiteY2" fmla="*/ 4763 h 3810001"/>
              <a:gd name="connsiteX3" fmla="*/ 5075298 w 5077819"/>
              <a:gd name="connsiteY3" fmla="*/ 40041 h 3810001"/>
              <a:gd name="connsiteX4" fmla="*/ 5077819 w 5077819"/>
              <a:gd name="connsiteY4" fmla="*/ 54630 h 3810001"/>
              <a:gd name="connsiteX5" fmla="*/ 5077819 w 5077819"/>
              <a:gd name="connsiteY5" fmla="*/ 3755412 h 3810001"/>
              <a:gd name="connsiteX6" fmla="*/ 5075298 w 5077819"/>
              <a:gd name="connsiteY6" fmla="*/ 3769961 h 3810001"/>
              <a:gd name="connsiteX7" fmla="*/ 5040020 w 5077819"/>
              <a:gd name="connsiteY7" fmla="*/ 3805239 h 3810001"/>
              <a:gd name="connsiteX8" fmla="*/ 4982399 w 5077819"/>
              <a:gd name="connsiteY8" fmla="*/ 3810001 h 3810001"/>
              <a:gd name="connsiteX9" fmla="*/ 97132 w 5077819"/>
              <a:gd name="connsiteY9" fmla="*/ 3810001 h 3810001"/>
              <a:gd name="connsiteX10" fmla="*/ 39982 w 5077819"/>
              <a:gd name="connsiteY10" fmla="*/ 3805239 h 3810001"/>
              <a:gd name="connsiteX11" fmla="*/ 4704 w 5077819"/>
              <a:gd name="connsiteY11" fmla="*/ 3769961 h 3810001"/>
              <a:gd name="connsiteX12" fmla="*/ 0 w 5077819"/>
              <a:gd name="connsiteY12" fmla="*/ 3712282 h 3810001"/>
              <a:gd name="connsiteX13" fmla="*/ 0 w 5077819"/>
              <a:gd name="connsiteY13" fmla="*/ 97191 h 3810001"/>
              <a:gd name="connsiteX14" fmla="*/ 4704 w 5077819"/>
              <a:gd name="connsiteY14" fmla="*/ 40041 h 3810001"/>
              <a:gd name="connsiteX15" fmla="*/ 39982 w 5077819"/>
              <a:gd name="connsiteY15" fmla="*/ 4763 h 3810001"/>
              <a:gd name="connsiteX16" fmla="*/ 97132 w 5077819"/>
              <a:gd name="connsiteY16" fmla="*/ 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7819" h="3810001">
                <a:moveTo>
                  <a:pt x="97132" y="0"/>
                </a:moveTo>
                <a:lnTo>
                  <a:pt x="4982870" y="0"/>
                </a:lnTo>
                <a:cubicBezTo>
                  <a:pt x="5010622" y="0"/>
                  <a:pt x="5024968" y="0"/>
                  <a:pt x="5040020" y="4763"/>
                </a:cubicBezTo>
                <a:cubicBezTo>
                  <a:pt x="5056248" y="10760"/>
                  <a:pt x="5069183" y="23636"/>
                  <a:pt x="5075298" y="40041"/>
                </a:cubicBezTo>
                <a:lnTo>
                  <a:pt x="5077819" y="54630"/>
                </a:lnTo>
                <a:lnTo>
                  <a:pt x="5077819" y="3755412"/>
                </a:lnTo>
                <a:lnTo>
                  <a:pt x="5075298" y="3769961"/>
                </a:lnTo>
                <a:cubicBezTo>
                  <a:pt x="5069183" y="3786365"/>
                  <a:pt x="5056248" y="3799241"/>
                  <a:pt x="5040020" y="3805239"/>
                </a:cubicBezTo>
                <a:cubicBezTo>
                  <a:pt x="5024968" y="3810001"/>
                  <a:pt x="5010622" y="3810001"/>
                  <a:pt x="4982399" y="3810001"/>
                </a:cubicBezTo>
                <a:lnTo>
                  <a:pt x="97132" y="3810001"/>
                </a:lnTo>
                <a:cubicBezTo>
                  <a:pt x="69380" y="3810001"/>
                  <a:pt x="55034" y="3810001"/>
                  <a:pt x="39982" y="3805239"/>
                </a:cubicBezTo>
                <a:cubicBezTo>
                  <a:pt x="23754" y="3799241"/>
                  <a:pt x="10819" y="3786365"/>
                  <a:pt x="4704" y="3769961"/>
                </a:cubicBezTo>
                <a:cubicBezTo>
                  <a:pt x="0" y="3754968"/>
                  <a:pt x="0" y="3740680"/>
                  <a:pt x="0" y="3712282"/>
                </a:cubicBezTo>
                <a:lnTo>
                  <a:pt x="0" y="97191"/>
                </a:lnTo>
                <a:cubicBezTo>
                  <a:pt x="0" y="69321"/>
                  <a:pt x="0" y="55034"/>
                  <a:pt x="4704" y="40041"/>
                </a:cubicBezTo>
                <a:cubicBezTo>
                  <a:pt x="10819" y="23636"/>
                  <a:pt x="23754" y="10760"/>
                  <a:pt x="39982" y="4763"/>
                </a:cubicBezTo>
                <a:cubicBezTo>
                  <a:pt x="55034" y="0"/>
                  <a:pt x="69380" y="0"/>
                  <a:pt x="97132"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908353029"/>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63_Main Slide">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79A973B9-7A4C-472E-9006-B29CF4EFCC24}"/>
              </a:ext>
            </a:extLst>
          </p:cNvPr>
          <p:cNvSpPr>
            <a:spLocks noGrp="1"/>
          </p:cNvSpPr>
          <p:nvPr>
            <p:ph type="pic" sz="quarter" idx="22" hasCustomPrompt="1"/>
          </p:nvPr>
        </p:nvSpPr>
        <p:spPr>
          <a:xfrm>
            <a:off x="0" y="0"/>
            <a:ext cx="8954691" cy="6858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28196706"/>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64_Main Slide">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79A973B9-7A4C-472E-9006-B29CF4EFCC24}"/>
              </a:ext>
            </a:extLst>
          </p:cNvPr>
          <p:cNvSpPr>
            <a:spLocks noGrp="1"/>
          </p:cNvSpPr>
          <p:nvPr>
            <p:ph type="pic" sz="quarter" idx="22" hasCustomPrompt="1"/>
          </p:nvPr>
        </p:nvSpPr>
        <p:spPr>
          <a:xfrm>
            <a:off x="0" y="0"/>
            <a:ext cx="12192000"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0610832"/>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65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9" name="Picture Placeholder 8">
            <a:extLst>
              <a:ext uri="{FF2B5EF4-FFF2-40B4-BE49-F238E27FC236}">
                <a16:creationId xmlns:a16="http://schemas.microsoft.com/office/drawing/2014/main" id="{D666D478-9782-48BD-9DD6-0805D9D98FA9}"/>
              </a:ext>
            </a:extLst>
          </p:cNvPr>
          <p:cNvSpPr>
            <a:spLocks noGrp="1"/>
          </p:cNvSpPr>
          <p:nvPr>
            <p:ph type="pic" sz="quarter" idx="22" hasCustomPrompt="1"/>
          </p:nvPr>
        </p:nvSpPr>
        <p:spPr>
          <a:xfrm>
            <a:off x="6800521" y="761967"/>
            <a:ext cx="4762468" cy="2602971"/>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0" name="Picture Placeholder 9">
            <a:extLst>
              <a:ext uri="{FF2B5EF4-FFF2-40B4-BE49-F238E27FC236}">
                <a16:creationId xmlns:a16="http://schemas.microsoft.com/office/drawing/2014/main" id="{855D1D48-B91D-4017-9988-4110C636B387}"/>
              </a:ext>
            </a:extLst>
          </p:cNvPr>
          <p:cNvSpPr>
            <a:spLocks noGrp="1"/>
          </p:cNvSpPr>
          <p:nvPr>
            <p:ph type="pic" sz="quarter" idx="23" hasCustomPrompt="1"/>
          </p:nvPr>
        </p:nvSpPr>
        <p:spPr>
          <a:xfrm>
            <a:off x="6800521" y="3492500"/>
            <a:ext cx="2317717" cy="2602971"/>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1" name="Picture Placeholder 10">
            <a:extLst>
              <a:ext uri="{FF2B5EF4-FFF2-40B4-BE49-F238E27FC236}">
                <a16:creationId xmlns:a16="http://schemas.microsoft.com/office/drawing/2014/main" id="{E00A77AB-FB02-40CE-B2BC-83DC43C7A9F6}"/>
              </a:ext>
            </a:extLst>
          </p:cNvPr>
          <p:cNvSpPr>
            <a:spLocks noGrp="1"/>
          </p:cNvSpPr>
          <p:nvPr>
            <p:ph type="pic" sz="quarter" idx="24" hasCustomPrompt="1"/>
          </p:nvPr>
        </p:nvSpPr>
        <p:spPr>
          <a:xfrm>
            <a:off x="9245271" y="3492500"/>
            <a:ext cx="2317717" cy="2602971"/>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1016765663"/>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6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4" name="Picture Placeholder 2">
            <a:extLst>
              <a:ext uri="{FF2B5EF4-FFF2-40B4-BE49-F238E27FC236}">
                <a16:creationId xmlns:a16="http://schemas.microsoft.com/office/drawing/2014/main" id="{F63F2F9B-996D-4BE7-8D08-840C3C3DB073}"/>
              </a:ext>
            </a:extLst>
          </p:cNvPr>
          <p:cNvSpPr>
            <a:spLocks noGrp="1"/>
          </p:cNvSpPr>
          <p:nvPr>
            <p:ph type="pic" sz="quarter" idx="22" hasCustomPrompt="1"/>
          </p:nvPr>
        </p:nvSpPr>
        <p:spPr>
          <a:xfrm>
            <a:off x="7789839" y="0"/>
            <a:ext cx="4402095" cy="6858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4146756652"/>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7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9" name="Picture Placeholder 8">
            <a:extLst>
              <a:ext uri="{FF2B5EF4-FFF2-40B4-BE49-F238E27FC236}">
                <a16:creationId xmlns:a16="http://schemas.microsoft.com/office/drawing/2014/main" id="{D666D478-9782-48BD-9DD6-0805D9D98FA9}"/>
              </a:ext>
            </a:extLst>
          </p:cNvPr>
          <p:cNvSpPr>
            <a:spLocks noGrp="1"/>
          </p:cNvSpPr>
          <p:nvPr>
            <p:ph type="pic" sz="quarter" idx="22" hasCustomPrompt="1"/>
          </p:nvPr>
        </p:nvSpPr>
        <p:spPr>
          <a:xfrm>
            <a:off x="6115348" y="762530"/>
            <a:ext cx="2698751" cy="1746218"/>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0" name="Picture Placeholder 9">
            <a:extLst>
              <a:ext uri="{FF2B5EF4-FFF2-40B4-BE49-F238E27FC236}">
                <a16:creationId xmlns:a16="http://schemas.microsoft.com/office/drawing/2014/main" id="{855D1D48-B91D-4017-9988-4110C636B387}"/>
              </a:ext>
            </a:extLst>
          </p:cNvPr>
          <p:cNvSpPr>
            <a:spLocks noGrp="1"/>
          </p:cNvSpPr>
          <p:nvPr>
            <p:ph type="pic" sz="quarter" idx="23" hasCustomPrompt="1"/>
          </p:nvPr>
        </p:nvSpPr>
        <p:spPr>
          <a:xfrm>
            <a:off x="6115348" y="2553263"/>
            <a:ext cx="2698751" cy="3537943"/>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1" name="Picture Placeholder 10">
            <a:extLst>
              <a:ext uri="{FF2B5EF4-FFF2-40B4-BE49-F238E27FC236}">
                <a16:creationId xmlns:a16="http://schemas.microsoft.com/office/drawing/2014/main" id="{E00A77AB-FB02-40CE-B2BC-83DC43C7A9F6}"/>
              </a:ext>
            </a:extLst>
          </p:cNvPr>
          <p:cNvSpPr>
            <a:spLocks noGrp="1"/>
          </p:cNvSpPr>
          <p:nvPr>
            <p:ph type="pic" sz="quarter" idx="24" hasCustomPrompt="1"/>
          </p:nvPr>
        </p:nvSpPr>
        <p:spPr>
          <a:xfrm>
            <a:off x="8856067" y="4344988"/>
            <a:ext cx="2698751" cy="1746218"/>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1936981295"/>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68_Main Slid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4C5019BF-A77A-4557-BDFA-6F9D083E2DC8}"/>
              </a:ext>
            </a:extLst>
          </p:cNvPr>
          <p:cNvSpPr>
            <a:spLocks noGrp="1"/>
          </p:cNvSpPr>
          <p:nvPr>
            <p:ph type="pic" sz="quarter" idx="22" hasCustomPrompt="1"/>
          </p:nvPr>
        </p:nvSpPr>
        <p:spPr>
          <a:xfrm>
            <a:off x="1" y="0"/>
            <a:ext cx="12191933" cy="6858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2467979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3" name="Rechteck 2"/>
          <p:cNvSpPr/>
          <p:nvPr userDrawn="1"/>
        </p:nvSpPr>
        <p:spPr>
          <a:xfrm>
            <a:off x="1" y="-2594"/>
            <a:ext cx="12191999" cy="7879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a:solidFill>
                <a:schemeClr val="bg1"/>
              </a:solidFill>
              <a:latin typeface="Century Gothic" panose="020B0502020202020204" pitchFamily="34" charset="0"/>
            </a:endParaRPr>
          </a:p>
          <a:p>
            <a:pPr algn="ctr"/>
            <a:endParaRPr lang="de-DE" sz="800">
              <a:solidFill>
                <a:schemeClr val="bg1"/>
              </a:solidFill>
              <a:latin typeface="Century Gothic" panose="020B0502020202020204" pitchFamily="34" charset="0"/>
            </a:endParaRPr>
          </a:p>
          <a:p>
            <a:pPr algn="ctr">
              <a:lnSpc>
                <a:spcPct val="200000"/>
              </a:lnSpc>
            </a:pPr>
            <a:endParaRPr lang="de-DE" sz="800">
              <a:solidFill>
                <a:schemeClr val="bg1"/>
              </a:solidFill>
              <a:latin typeface="Century Gothic" panose="020B0502020202020204" pitchFamily="34" charset="0"/>
            </a:endParaRPr>
          </a:p>
          <a:p>
            <a:pPr algn="ctr"/>
            <a:endParaRPr lang="de-DE" sz="3598">
              <a:solidFill>
                <a:schemeClr val="bg1"/>
              </a:solidFill>
            </a:endParaRPr>
          </a:p>
        </p:txBody>
      </p:sp>
      <p:sp>
        <p:nvSpPr>
          <p:cNvPr id="5" name="Rechteck 4"/>
          <p:cNvSpPr/>
          <p:nvPr userDrawn="1"/>
        </p:nvSpPr>
        <p:spPr>
          <a:xfrm>
            <a:off x="1" y="6779206"/>
            <a:ext cx="12191999" cy="7879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a:solidFill>
                <a:schemeClr val="bg1"/>
              </a:solidFill>
              <a:latin typeface="Century Gothic" panose="020B0502020202020204" pitchFamily="34" charset="0"/>
            </a:endParaRPr>
          </a:p>
          <a:p>
            <a:pPr algn="ctr"/>
            <a:endParaRPr lang="de-DE" sz="800">
              <a:solidFill>
                <a:schemeClr val="bg1"/>
              </a:solidFill>
              <a:latin typeface="Century Gothic" panose="020B0502020202020204" pitchFamily="34" charset="0"/>
            </a:endParaRPr>
          </a:p>
          <a:p>
            <a:pPr algn="ctr">
              <a:lnSpc>
                <a:spcPct val="200000"/>
              </a:lnSpc>
            </a:pPr>
            <a:endParaRPr lang="de-DE" sz="800">
              <a:solidFill>
                <a:schemeClr val="bg1"/>
              </a:solidFill>
              <a:latin typeface="Century Gothic" panose="020B0502020202020204" pitchFamily="34" charset="0"/>
            </a:endParaRPr>
          </a:p>
          <a:p>
            <a:pPr algn="ctr"/>
            <a:endParaRPr lang="de-DE" sz="3598">
              <a:solidFill>
                <a:schemeClr val="bg1"/>
              </a:solidFill>
            </a:endParaRPr>
          </a:p>
        </p:txBody>
      </p:sp>
    </p:spTree>
    <p:extLst>
      <p:ext uri="{BB962C8B-B14F-4D97-AF65-F5344CB8AC3E}">
        <p14:creationId xmlns:p14="http://schemas.microsoft.com/office/powerpoint/2010/main" val="239939097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69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9" name="Picture Placeholder 8">
            <a:extLst>
              <a:ext uri="{FF2B5EF4-FFF2-40B4-BE49-F238E27FC236}">
                <a16:creationId xmlns:a16="http://schemas.microsoft.com/office/drawing/2014/main" id="{D666D478-9782-48BD-9DD6-0805D9D98FA9}"/>
              </a:ext>
            </a:extLst>
          </p:cNvPr>
          <p:cNvSpPr>
            <a:spLocks noGrp="1"/>
          </p:cNvSpPr>
          <p:nvPr>
            <p:ph type="pic" sz="quarter" idx="22" hasCustomPrompt="1"/>
          </p:nvPr>
        </p:nvSpPr>
        <p:spPr>
          <a:xfrm>
            <a:off x="6595493" y="1980969"/>
            <a:ext cx="4301133" cy="2692401"/>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3068063419"/>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70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9" name="Picture Placeholder 8">
            <a:extLst>
              <a:ext uri="{FF2B5EF4-FFF2-40B4-BE49-F238E27FC236}">
                <a16:creationId xmlns:a16="http://schemas.microsoft.com/office/drawing/2014/main" id="{D666D478-9782-48BD-9DD6-0805D9D98FA9}"/>
              </a:ext>
            </a:extLst>
          </p:cNvPr>
          <p:cNvSpPr>
            <a:spLocks noGrp="1"/>
          </p:cNvSpPr>
          <p:nvPr>
            <p:ph type="pic" sz="quarter" idx="22" hasCustomPrompt="1"/>
          </p:nvPr>
        </p:nvSpPr>
        <p:spPr>
          <a:xfrm>
            <a:off x="1192271" y="3429000"/>
            <a:ext cx="3727378" cy="2329958"/>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8" name="Picture Placeholder 7">
            <a:extLst>
              <a:ext uri="{FF2B5EF4-FFF2-40B4-BE49-F238E27FC236}">
                <a16:creationId xmlns:a16="http://schemas.microsoft.com/office/drawing/2014/main" id="{B47300BC-4A40-4312-B34F-C28E42768316}"/>
              </a:ext>
            </a:extLst>
          </p:cNvPr>
          <p:cNvSpPr>
            <a:spLocks noGrp="1"/>
          </p:cNvSpPr>
          <p:nvPr>
            <p:ph type="pic" sz="quarter" idx="23" hasCustomPrompt="1"/>
          </p:nvPr>
        </p:nvSpPr>
        <p:spPr>
          <a:xfrm>
            <a:off x="7267628" y="3427773"/>
            <a:ext cx="3727378" cy="2329958"/>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957786748"/>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71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9" name="Picture Placeholder 8">
            <a:extLst>
              <a:ext uri="{FF2B5EF4-FFF2-40B4-BE49-F238E27FC236}">
                <a16:creationId xmlns:a16="http://schemas.microsoft.com/office/drawing/2014/main" id="{D666D478-9782-48BD-9DD6-0805D9D98FA9}"/>
              </a:ext>
            </a:extLst>
          </p:cNvPr>
          <p:cNvSpPr>
            <a:spLocks noGrp="1"/>
          </p:cNvSpPr>
          <p:nvPr>
            <p:ph type="pic" sz="quarter" idx="22" hasCustomPrompt="1"/>
          </p:nvPr>
        </p:nvSpPr>
        <p:spPr>
          <a:xfrm>
            <a:off x="737106" y="2450256"/>
            <a:ext cx="2500313" cy="1413074"/>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4" name="Picture Placeholder 13">
            <a:extLst>
              <a:ext uri="{FF2B5EF4-FFF2-40B4-BE49-F238E27FC236}">
                <a16:creationId xmlns:a16="http://schemas.microsoft.com/office/drawing/2014/main" id="{99686FDB-5B88-49D9-BB5D-DD3555365D68}"/>
              </a:ext>
            </a:extLst>
          </p:cNvPr>
          <p:cNvSpPr>
            <a:spLocks noGrp="1"/>
          </p:cNvSpPr>
          <p:nvPr>
            <p:ph type="pic" sz="quarter" idx="23" hasCustomPrompt="1"/>
          </p:nvPr>
        </p:nvSpPr>
        <p:spPr>
          <a:xfrm>
            <a:off x="4845844" y="2450256"/>
            <a:ext cx="2500313" cy="1413074"/>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6" name="Picture Placeholder 15">
            <a:extLst>
              <a:ext uri="{FF2B5EF4-FFF2-40B4-BE49-F238E27FC236}">
                <a16:creationId xmlns:a16="http://schemas.microsoft.com/office/drawing/2014/main" id="{97A98FE7-2A68-4D19-9258-6AB5E2BEFEE5}"/>
              </a:ext>
            </a:extLst>
          </p:cNvPr>
          <p:cNvSpPr>
            <a:spLocks noGrp="1"/>
          </p:cNvSpPr>
          <p:nvPr>
            <p:ph type="pic" sz="quarter" idx="24" hasCustomPrompt="1"/>
          </p:nvPr>
        </p:nvSpPr>
        <p:spPr>
          <a:xfrm>
            <a:off x="8960821" y="2456606"/>
            <a:ext cx="2500313" cy="1413074"/>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300322445"/>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72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15">
            <a:extLst>
              <a:ext uri="{FF2B5EF4-FFF2-40B4-BE49-F238E27FC236}">
                <a16:creationId xmlns:a16="http://schemas.microsoft.com/office/drawing/2014/main" id="{97A98FE7-2A68-4D19-9258-6AB5E2BEFEE5}"/>
              </a:ext>
            </a:extLst>
          </p:cNvPr>
          <p:cNvSpPr>
            <a:spLocks noGrp="1"/>
          </p:cNvSpPr>
          <p:nvPr>
            <p:ph type="pic" sz="quarter" idx="24" hasCustomPrompt="1"/>
          </p:nvPr>
        </p:nvSpPr>
        <p:spPr>
          <a:xfrm>
            <a:off x="8357930" y="2491920"/>
            <a:ext cx="4301133" cy="2692401"/>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1067271279"/>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73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15">
            <a:extLst>
              <a:ext uri="{FF2B5EF4-FFF2-40B4-BE49-F238E27FC236}">
                <a16:creationId xmlns:a16="http://schemas.microsoft.com/office/drawing/2014/main" id="{97A98FE7-2A68-4D19-9258-6AB5E2BEFEE5}"/>
              </a:ext>
            </a:extLst>
          </p:cNvPr>
          <p:cNvSpPr>
            <a:spLocks noGrp="1"/>
          </p:cNvSpPr>
          <p:nvPr>
            <p:ph type="pic" sz="quarter" idx="24" hasCustomPrompt="1"/>
          </p:nvPr>
        </p:nvSpPr>
        <p:spPr>
          <a:xfrm>
            <a:off x="820206" y="2580674"/>
            <a:ext cx="4235384" cy="2394745"/>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2086238451"/>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74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15">
            <a:extLst>
              <a:ext uri="{FF2B5EF4-FFF2-40B4-BE49-F238E27FC236}">
                <a16:creationId xmlns:a16="http://schemas.microsoft.com/office/drawing/2014/main" id="{97A98FE7-2A68-4D19-9258-6AB5E2BEFEE5}"/>
              </a:ext>
            </a:extLst>
          </p:cNvPr>
          <p:cNvSpPr>
            <a:spLocks noGrp="1"/>
          </p:cNvSpPr>
          <p:nvPr>
            <p:ph type="pic" sz="quarter" idx="24" hasCustomPrompt="1"/>
          </p:nvPr>
        </p:nvSpPr>
        <p:spPr>
          <a:xfrm>
            <a:off x="4064451" y="2739521"/>
            <a:ext cx="4053437" cy="2286397"/>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1449029927"/>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75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15">
            <a:extLst>
              <a:ext uri="{FF2B5EF4-FFF2-40B4-BE49-F238E27FC236}">
                <a16:creationId xmlns:a16="http://schemas.microsoft.com/office/drawing/2014/main" id="{97A98FE7-2A68-4D19-9258-6AB5E2BEFEE5}"/>
              </a:ext>
            </a:extLst>
          </p:cNvPr>
          <p:cNvSpPr>
            <a:spLocks noGrp="1"/>
          </p:cNvSpPr>
          <p:nvPr>
            <p:ph type="pic" sz="quarter" idx="24" hasCustomPrompt="1"/>
          </p:nvPr>
        </p:nvSpPr>
        <p:spPr>
          <a:xfrm>
            <a:off x="8205201" y="1267523"/>
            <a:ext cx="3177176" cy="4222949"/>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1445194830"/>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76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15">
            <a:extLst>
              <a:ext uri="{FF2B5EF4-FFF2-40B4-BE49-F238E27FC236}">
                <a16:creationId xmlns:a16="http://schemas.microsoft.com/office/drawing/2014/main" id="{97A98FE7-2A68-4D19-9258-6AB5E2BEFEE5}"/>
              </a:ext>
            </a:extLst>
          </p:cNvPr>
          <p:cNvSpPr>
            <a:spLocks noGrp="1"/>
          </p:cNvSpPr>
          <p:nvPr>
            <p:ph type="pic" sz="quarter" idx="24" hasCustomPrompt="1"/>
          </p:nvPr>
        </p:nvSpPr>
        <p:spPr>
          <a:xfrm>
            <a:off x="1303827" y="3013968"/>
            <a:ext cx="4301126" cy="2692371"/>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3454263294"/>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77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15">
            <a:extLst>
              <a:ext uri="{FF2B5EF4-FFF2-40B4-BE49-F238E27FC236}">
                <a16:creationId xmlns:a16="http://schemas.microsoft.com/office/drawing/2014/main" id="{97A98FE7-2A68-4D19-9258-6AB5E2BEFEE5}"/>
              </a:ext>
            </a:extLst>
          </p:cNvPr>
          <p:cNvSpPr>
            <a:spLocks noGrp="1"/>
          </p:cNvSpPr>
          <p:nvPr>
            <p:ph type="pic" sz="quarter" idx="24" hasCustomPrompt="1"/>
          </p:nvPr>
        </p:nvSpPr>
        <p:spPr>
          <a:xfrm>
            <a:off x="6875566" y="1024467"/>
            <a:ext cx="6117619" cy="3455789"/>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588373751"/>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78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15">
            <a:extLst>
              <a:ext uri="{FF2B5EF4-FFF2-40B4-BE49-F238E27FC236}">
                <a16:creationId xmlns:a16="http://schemas.microsoft.com/office/drawing/2014/main" id="{97A98FE7-2A68-4D19-9258-6AB5E2BEFEE5}"/>
              </a:ext>
            </a:extLst>
          </p:cNvPr>
          <p:cNvSpPr>
            <a:spLocks noGrp="1"/>
          </p:cNvSpPr>
          <p:nvPr>
            <p:ph type="pic" sz="quarter" idx="24" hasCustomPrompt="1"/>
          </p:nvPr>
        </p:nvSpPr>
        <p:spPr>
          <a:xfrm>
            <a:off x="4208106" y="3390751"/>
            <a:ext cx="3775402" cy="2362965"/>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189406264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17791-8BB9-4D4D-9B13-0C98D37BE1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E53990-1E6A-9545-A4DB-76A6E1A941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54644-9443-004B-A91D-5F1A3C28F3EA}"/>
              </a:ext>
            </a:extLst>
          </p:cNvPr>
          <p:cNvSpPr>
            <a:spLocks noGrp="1"/>
          </p:cNvSpPr>
          <p:nvPr>
            <p:ph type="dt" sz="half" idx="10"/>
          </p:nvPr>
        </p:nvSpPr>
        <p:spPr/>
        <p:txBody>
          <a:bodyPr/>
          <a:lstStyle/>
          <a:p>
            <a:fld id="{663B6117-8FE0-C249-8B03-47990C63A051}" type="datetimeFigureOut">
              <a:rPr lang="en-US" smtClean="0"/>
              <a:t>7/19/2023</a:t>
            </a:fld>
            <a:endParaRPr lang="en-US"/>
          </a:p>
        </p:txBody>
      </p:sp>
      <p:sp>
        <p:nvSpPr>
          <p:cNvPr id="5" name="Footer Placeholder 4">
            <a:extLst>
              <a:ext uri="{FF2B5EF4-FFF2-40B4-BE49-F238E27FC236}">
                <a16:creationId xmlns:a16="http://schemas.microsoft.com/office/drawing/2014/main" id="{8FDD4EF0-9108-6B4A-BE2C-76E76F8FD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83645-232D-204E-929C-7AD0CA77335C}"/>
              </a:ext>
            </a:extLst>
          </p:cNvPr>
          <p:cNvSpPr>
            <a:spLocks noGrp="1"/>
          </p:cNvSpPr>
          <p:nvPr>
            <p:ph type="sldNum" sz="quarter" idx="12"/>
          </p:nvPr>
        </p:nvSpPr>
        <p:spPr/>
        <p:txBody>
          <a:bodyPr/>
          <a:lstStyle/>
          <a:p>
            <a:fld id="{A9E63E6D-A8B0-364A-97AA-24B3C1630360}" type="slidenum">
              <a:rPr lang="en-US" smtClean="0"/>
              <a:t>‹#›</a:t>
            </a:fld>
            <a:endParaRPr lang="en-US"/>
          </a:p>
        </p:txBody>
      </p:sp>
    </p:spTree>
    <p:extLst>
      <p:ext uri="{BB962C8B-B14F-4D97-AF65-F5344CB8AC3E}">
        <p14:creationId xmlns:p14="http://schemas.microsoft.com/office/powerpoint/2010/main" val="9609241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79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15">
            <a:extLst>
              <a:ext uri="{FF2B5EF4-FFF2-40B4-BE49-F238E27FC236}">
                <a16:creationId xmlns:a16="http://schemas.microsoft.com/office/drawing/2014/main" id="{97A98FE7-2A68-4D19-9258-6AB5E2BEFEE5}"/>
              </a:ext>
            </a:extLst>
          </p:cNvPr>
          <p:cNvSpPr>
            <a:spLocks noGrp="1"/>
          </p:cNvSpPr>
          <p:nvPr>
            <p:ph type="pic" sz="quarter" idx="24" hasCustomPrompt="1"/>
          </p:nvPr>
        </p:nvSpPr>
        <p:spPr>
          <a:xfrm>
            <a:off x="4535977" y="1250950"/>
            <a:ext cx="3177184" cy="4222854"/>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3499357999"/>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80_Main Slid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99C167E1-AA9D-47CC-8D8B-8E6031359E55}"/>
              </a:ext>
            </a:extLst>
          </p:cNvPr>
          <p:cNvSpPr>
            <a:spLocks noGrp="1"/>
          </p:cNvSpPr>
          <p:nvPr>
            <p:ph type="pic" sz="quarter" idx="22" hasCustomPrompt="1"/>
          </p:nvPr>
        </p:nvSpPr>
        <p:spPr>
          <a:xfrm>
            <a:off x="1" y="765141"/>
            <a:ext cx="12191933" cy="3175038"/>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15">
            <a:extLst>
              <a:ext uri="{FF2B5EF4-FFF2-40B4-BE49-F238E27FC236}">
                <a16:creationId xmlns:a16="http://schemas.microsoft.com/office/drawing/2014/main" id="{97A98FE7-2A68-4D19-9258-6AB5E2BEFEE5}"/>
              </a:ext>
            </a:extLst>
          </p:cNvPr>
          <p:cNvSpPr>
            <a:spLocks noGrp="1"/>
          </p:cNvSpPr>
          <p:nvPr>
            <p:ph type="pic" sz="quarter" idx="24" hasCustomPrompt="1"/>
          </p:nvPr>
        </p:nvSpPr>
        <p:spPr>
          <a:xfrm>
            <a:off x="-186208" y="3013968"/>
            <a:ext cx="4300935" cy="2692371"/>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3354862265"/>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81_Main Slid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99C167E1-AA9D-47CC-8D8B-8E6031359E55}"/>
              </a:ext>
            </a:extLst>
          </p:cNvPr>
          <p:cNvSpPr>
            <a:spLocks noGrp="1"/>
          </p:cNvSpPr>
          <p:nvPr>
            <p:ph type="pic" sz="quarter" idx="22" hasCustomPrompt="1"/>
          </p:nvPr>
        </p:nvSpPr>
        <p:spPr>
          <a:xfrm>
            <a:off x="6096000" y="0"/>
            <a:ext cx="6095934" cy="6857938"/>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15">
            <a:extLst>
              <a:ext uri="{FF2B5EF4-FFF2-40B4-BE49-F238E27FC236}">
                <a16:creationId xmlns:a16="http://schemas.microsoft.com/office/drawing/2014/main" id="{97A98FE7-2A68-4D19-9258-6AB5E2BEFEE5}"/>
              </a:ext>
            </a:extLst>
          </p:cNvPr>
          <p:cNvSpPr>
            <a:spLocks noGrp="1"/>
          </p:cNvSpPr>
          <p:nvPr>
            <p:ph type="pic" sz="quarter" idx="24" hasCustomPrompt="1"/>
          </p:nvPr>
        </p:nvSpPr>
        <p:spPr>
          <a:xfrm>
            <a:off x="1209650" y="3497989"/>
            <a:ext cx="3625232" cy="2269303"/>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1405027202"/>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82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15">
            <a:extLst>
              <a:ext uri="{FF2B5EF4-FFF2-40B4-BE49-F238E27FC236}">
                <a16:creationId xmlns:a16="http://schemas.microsoft.com/office/drawing/2014/main" id="{97A98FE7-2A68-4D19-9258-6AB5E2BEFEE5}"/>
              </a:ext>
            </a:extLst>
          </p:cNvPr>
          <p:cNvSpPr>
            <a:spLocks noGrp="1"/>
          </p:cNvSpPr>
          <p:nvPr>
            <p:ph type="pic" sz="quarter" idx="24" hasCustomPrompt="1"/>
          </p:nvPr>
        </p:nvSpPr>
        <p:spPr>
          <a:xfrm>
            <a:off x="633909" y="4196324"/>
            <a:ext cx="1259358" cy="1270001"/>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1" name="Picture Placeholder 10">
            <a:extLst>
              <a:ext uri="{FF2B5EF4-FFF2-40B4-BE49-F238E27FC236}">
                <a16:creationId xmlns:a16="http://schemas.microsoft.com/office/drawing/2014/main" id="{2D622063-7470-410E-B8BB-CF68A2FC8814}"/>
              </a:ext>
            </a:extLst>
          </p:cNvPr>
          <p:cNvSpPr>
            <a:spLocks noGrp="1"/>
          </p:cNvSpPr>
          <p:nvPr>
            <p:ph type="pic" sz="quarter" idx="25" hasCustomPrompt="1"/>
          </p:nvPr>
        </p:nvSpPr>
        <p:spPr>
          <a:xfrm>
            <a:off x="2329809" y="4196324"/>
            <a:ext cx="1259358" cy="1270001"/>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4" name="Picture Placeholder 13">
            <a:extLst>
              <a:ext uri="{FF2B5EF4-FFF2-40B4-BE49-F238E27FC236}">
                <a16:creationId xmlns:a16="http://schemas.microsoft.com/office/drawing/2014/main" id="{845FD259-D6F6-4501-BAB3-184ED30471E7}"/>
              </a:ext>
            </a:extLst>
          </p:cNvPr>
          <p:cNvSpPr>
            <a:spLocks noGrp="1"/>
          </p:cNvSpPr>
          <p:nvPr>
            <p:ph type="pic" sz="quarter" idx="26" hasCustomPrompt="1"/>
          </p:nvPr>
        </p:nvSpPr>
        <p:spPr>
          <a:xfrm>
            <a:off x="4025711" y="4196324"/>
            <a:ext cx="1270001" cy="1270001"/>
          </a:xfrm>
          <a:custGeom>
            <a:avLst/>
            <a:gdLst>
              <a:gd name="connsiteX0" fmla="*/ 97455 w 9524935"/>
              <a:gd name="connsiteY0" fmla="*/ 0 h 5205941"/>
              <a:gd name="connsiteX1" fmla="*/ 9427547 w 9524935"/>
              <a:gd name="connsiteY1" fmla="*/ 0 h 5205941"/>
              <a:gd name="connsiteX2" fmla="*/ 9484873 w 9524935"/>
              <a:gd name="connsiteY2" fmla="*/ 4821 h 5205941"/>
              <a:gd name="connsiteX3" fmla="*/ 9520151 w 9524935"/>
              <a:gd name="connsiteY3" fmla="*/ 40017 h 5205941"/>
              <a:gd name="connsiteX4" fmla="*/ 9524395 w 9524935"/>
              <a:gd name="connsiteY4" fmla="*/ 63943 h 5205941"/>
              <a:gd name="connsiteX5" fmla="*/ 9524935 w 9524935"/>
              <a:gd name="connsiteY5" fmla="*/ 93964 h 5205941"/>
              <a:gd name="connsiteX6" fmla="*/ 9524935 w 9524935"/>
              <a:gd name="connsiteY6" fmla="*/ 5113474 h 5205941"/>
              <a:gd name="connsiteX7" fmla="*/ 9524395 w 9524935"/>
              <a:gd name="connsiteY7" fmla="*/ 5143119 h 5205941"/>
              <a:gd name="connsiteX8" fmla="*/ 9520151 w 9524935"/>
              <a:gd name="connsiteY8" fmla="*/ 5166984 h 5205941"/>
              <a:gd name="connsiteX9" fmla="*/ 9484873 w 9524935"/>
              <a:gd name="connsiteY9" fmla="*/ 5202180 h 5205941"/>
              <a:gd name="connsiteX10" fmla="*/ 9463739 w 9524935"/>
              <a:gd name="connsiteY10" fmla="*/ 5205941 h 5205941"/>
              <a:gd name="connsiteX11" fmla="*/ 61262 w 9524935"/>
              <a:gd name="connsiteY11" fmla="*/ 5205941 h 5205941"/>
              <a:gd name="connsiteX12" fmla="*/ 40128 w 9524935"/>
              <a:gd name="connsiteY12" fmla="*/ 5202180 h 5205941"/>
              <a:gd name="connsiteX13" fmla="*/ 4851 w 9524935"/>
              <a:gd name="connsiteY13" fmla="*/ 5166984 h 5205941"/>
              <a:gd name="connsiteX14" fmla="*/ 0 w 9524935"/>
              <a:gd name="connsiteY14" fmla="*/ 5109370 h 5205941"/>
              <a:gd name="connsiteX15" fmla="*/ 0 w 9524935"/>
              <a:gd name="connsiteY15" fmla="*/ 97149 h 5205941"/>
              <a:gd name="connsiteX16" fmla="*/ 4851 w 9524935"/>
              <a:gd name="connsiteY16" fmla="*/ 40017 h 5205941"/>
              <a:gd name="connsiteX17" fmla="*/ 40128 w 9524935"/>
              <a:gd name="connsiteY17" fmla="*/ 4821 h 5205941"/>
              <a:gd name="connsiteX18" fmla="*/ 97455 w 9524935"/>
              <a:gd name="connsiteY18" fmla="*/ 0 h 520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4935" h="5205941">
                <a:moveTo>
                  <a:pt x="97455" y="0"/>
                </a:moveTo>
                <a:lnTo>
                  <a:pt x="9427547" y="0"/>
                </a:lnTo>
                <a:cubicBezTo>
                  <a:pt x="9455767" y="0"/>
                  <a:pt x="9469879" y="0"/>
                  <a:pt x="9484873" y="4821"/>
                </a:cubicBezTo>
                <a:cubicBezTo>
                  <a:pt x="9501187" y="10848"/>
                  <a:pt x="9514419" y="23624"/>
                  <a:pt x="9520151" y="40017"/>
                </a:cubicBezTo>
                <a:cubicBezTo>
                  <a:pt x="9522577" y="47610"/>
                  <a:pt x="9523789" y="54963"/>
                  <a:pt x="9524395" y="63943"/>
                </a:cubicBezTo>
                <a:lnTo>
                  <a:pt x="9524935" y="93964"/>
                </a:lnTo>
                <a:lnTo>
                  <a:pt x="9524935" y="5113474"/>
                </a:lnTo>
                <a:lnTo>
                  <a:pt x="9524395" y="5143119"/>
                </a:lnTo>
                <a:cubicBezTo>
                  <a:pt x="9523789" y="5152038"/>
                  <a:pt x="9522577" y="5159391"/>
                  <a:pt x="9520151" y="5166984"/>
                </a:cubicBezTo>
                <a:cubicBezTo>
                  <a:pt x="9514419" y="5183377"/>
                  <a:pt x="9501187" y="5196153"/>
                  <a:pt x="9484873" y="5202180"/>
                </a:cubicBezTo>
                <a:lnTo>
                  <a:pt x="9463739" y="5205941"/>
                </a:lnTo>
                <a:lnTo>
                  <a:pt x="61262" y="5205941"/>
                </a:lnTo>
                <a:lnTo>
                  <a:pt x="40128" y="5202180"/>
                </a:lnTo>
                <a:cubicBezTo>
                  <a:pt x="23813" y="5196153"/>
                  <a:pt x="10583" y="5183377"/>
                  <a:pt x="4851" y="5166984"/>
                </a:cubicBezTo>
                <a:cubicBezTo>
                  <a:pt x="0" y="5151797"/>
                  <a:pt x="0" y="5137575"/>
                  <a:pt x="0" y="5109370"/>
                </a:cubicBezTo>
                <a:lnTo>
                  <a:pt x="0" y="97149"/>
                </a:lnTo>
                <a:cubicBezTo>
                  <a:pt x="0" y="69427"/>
                  <a:pt x="0" y="55204"/>
                  <a:pt x="4851" y="40017"/>
                </a:cubicBezTo>
                <a:cubicBezTo>
                  <a:pt x="10583" y="23624"/>
                  <a:pt x="23813" y="10848"/>
                  <a:pt x="40128" y="4821"/>
                </a:cubicBezTo>
                <a:cubicBezTo>
                  <a:pt x="55122" y="0"/>
                  <a:pt x="69233" y="0"/>
                  <a:pt x="97455"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1697882917"/>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3" name="Rechteck 2"/>
          <p:cNvSpPr/>
          <p:nvPr userDrawn="1"/>
        </p:nvSpPr>
        <p:spPr>
          <a:xfrm>
            <a:off x="1" y="-2594"/>
            <a:ext cx="12191999" cy="7879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a:solidFill>
                <a:schemeClr val="bg1"/>
              </a:solidFill>
              <a:latin typeface="Century Gothic" panose="020B0502020202020204" pitchFamily="34" charset="0"/>
            </a:endParaRPr>
          </a:p>
          <a:p>
            <a:pPr algn="ctr"/>
            <a:endParaRPr lang="de-DE" sz="800">
              <a:solidFill>
                <a:schemeClr val="bg1"/>
              </a:solidFill>
              <a:latin typeface="Century Gothic" panose="020B0502020202020204" pitchFamily="34" charset="0"/>
            </a:endParaRPr>
          </a:p>
          <a:p>
            <a:pPr algn="ctr">
              <a:lnSpc>
                <a:spcPct val="200000"/>
              </a:lnSpc>
            </a:pPr>
            <a:endParaRPr lang="de-DE" sz="800">
              <a:solidFill>
                <a:schemeClr val="bg1"/>
              </a:solidFill>
              <a:latin typeface="Century Gothic" panose="020B0502020202020204" pitchFamily="34" charset="0"/>
            </a:endParaRPr>
          </a:p>
          <a:p>
            <a:pPr algn="ctr"/>
            <a:endParaRPr lang="de-DE" sz="3598">
              <a:solidFill>
                <a:schemeClr val="bg1"/>
              </a:solidFill>
            </a:endParaRPr>
          </a:p>
        </p:txBody>
      </p:sp>
      <p:sp>
        <p:nvSpPr>
          <p:cNvPr id="5" name="Rechteck 4"/>
          <p:cNvSpPr/>
          <p:nvPr userDrawn="1"/>
        </p:nvSpPr>
        <p:spPr>
          <a:xfrm>
            <a:off x="1" y="6779206"/>
            <a:ext cx="12191999" cy="7879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a:solidFill>
                <a:schemeClr val="bg1"/>
              </a:solidFill>
              <a:latin typeface="Century Gothic" panose="020B0502020202020204" pitchFamily="34" charset="0"/>
            </a:endParaRPr>
          </a:p>
          <a:p>
            <a:pPr algn="ctr"/>
            <a:endParaRPr lang="de-DE" sz="800">
              <a:solidFill>
                <a:schemeClr val="bg1"/>
              </a:solidFill>
              <a:latin typeface="Century Gothic" panose="020B0502020202020204" pitchFamily="34" charset="0"/>
            </a:endParaRPr>
          </a:p>
          <a:p>
            <a:pPr algn="ctr">
              <a:lnSpc>
                <a:spcPct val="200000"/>
              </a:lnSpc>
            </a:pPr>
            <a:endParaRPr lang="de-DE" sz="800">
              <a:solidFill>
                <a:schemeClr val="bg1"/>
              </a:solidFill>
              <a:latin typeface="Century Gothic" panose="020B0502020202020204" pitchFamily="34" charset="0"/>
            </a:endParaRPr>
          </a:p>
          <a:p>
            <a:pPr algn="ctr"/>
            <a:endParaRPr lang="de-DE" sz="3598">
              <a:solidFill>
                <a:schemeClr val="bg1"/>
              </a:solidFill>
            </a:endParaRPr>
          </a:p>
        </p:txBody>
      </p:sp>
    </p:spTree>
    <p:extLst>
      <p:ext uri="{BB962C8B-B14F-4D97-AF65-F5344CB8AC3E}">
        <p14:creationId xmlns:p14="http://schemas.microsoft.com/office/powerpoint/2010/main" val="7294055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2BBE738-FBCC-4D20-8C53-B88DCCEDF932}"/>
              </a:ext>
            </a:extLst>
          </p:cNvPr>
          <p:cNvSpPr>
            <a:spLocks noGrp="1"/>
          </p:cNvSpPr>
          <p:nvPr>
            <p:ph type="pic" sz="quarter" idx="19"/>
          </p:nvPr>
        </p:nvSpPr>
        <p:spPr>
          <a:xfrm>
            <a:off x="9470371" y="3536158"/>
            <a:ext cx="2049626" cy="1871663"/>
          </a:xfrm>
          <a:custGeom>
            <a:avLst/>
            <a:gdLst>
              <a:gd name="connsiteX0" fmla="*/ 27552 w 2098380"/>
              <a:gd name="connsiteY0" fmla="*/ 0 h 2895600"/>
              <a:gd name="connsiteX1" fmla="*/ 2070828 w 2098380"/>
              <a:gd name="connsiteY1" fmla="*/ 0 h 2895600"/>
              <a:gd name="connsiteX2" fmla="*/ 2098380 w 2098380"/>
              <a:gd name="connsiteY2" fmla="*/ 27552 h 2895600"/>
              <a:gd name="connsiteX3" fmla="*/ 2098380 w 2098380"/>
              <a:gd name="connsiteY3" fmla="*/ 2868048 h 2895600"/>
              <a:gd name="connsiteX4" fmla="*/ 2070828 w 2098380"/>
              <a:gd name="connsiteY4" fmla="*/ 2895600 h 2895600"/>
              <a:gd name="connsiteX5" fmla="*/ 27552 w 2098380"/>
              <a:gd name="connsiteY5" fmla="*/ 2895600 h 2895600"/>
              <a:gd name="connsiteX6" fmla="*/ 0 w 2098380"/>
              <a:gd name="connsiteY6" fmla="*/ 2868048 h 2895600"/>
              <a:gd name="connsiteX7" fmla="*/ 0 w 2098380"/>
              <a:gd name="connsiteY7" fmla="*/ 27552 h 2895600"/>
              <a:gd name="connsiteX8" fmla="*/ 27552 w 2098380"/>
              <a:gd name="connsiteY8"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8380" h="2895600">
                <a:moveTo>
                  <a:pt x="27552" y="0"/>
                </a:moveTo>
                <a:lnTo>
                  <a:pt x="2070828" y="0"/>
                </a:lnTo>
                <a:cubicBezTo>
                  <a:pt x="2086045" y="0"/>
                  <a:pt x="2098380" y="12335"/>
                  <a:pt x="2098380" y="27552"/>
                </a:cubicBezTo>
                <a:lnTo>
                  <a:pt x="2098380" y="2868048"/>
                </a:lnTo>
                <a:cubicBezTo>
                  <a:pt x="2098380" y="2883265"/>
                  <a:pt x="2086045" y="2895600"/>
                  <a:pt x="2070828" y="2895600"/>
                </a:cubicBezTo>
                <a:lnTo>
                  <a:pt x="27552" y="2895600"/>
                </a:lnTo>
                <a:cubicBezTo>
                  <a:pt x="12335" y="2895600"/>
                  <a:pt x="0" y="2883265"/>
                  <a:pt x="0" y="2868048"/>
                </a:cubicBezTo>
                <a:lnTo>
                  <a:pt x="0" y="27552"/>
                </a:lnTo>
                <a:cubicBezTo>
                  <a:pt x="0" y="12335"/>
                  <a:pt x="12335" y="0"/>
                  <a:pt x="27552" y="0"/>
                </a:cubicBezTo>
                <a:close/>
              </a:path>
            </a:pathLst>
          </a:custGeom>
          <a:solidFill>
            <a:schemeClr val="accent4"/>
          </a:solidFill>
          <a:effectLst>
            <a:outerShdw blurRad="1270000" dist="762000" dir="5400000" sx="90000" sy="90000" algn="t" rotWithShape="0">
              <a:prstClr val="black">
                <a:alpha val="40000"/>
              </a:prstClr>
            </a:outerShdw>
          </a:effectLst>
        </p:spPr>
        <p:txBody>
          <a:bodyPr wrap="square">
            <a:noAutofit/>
          </a:bodyPr>
          <a:lstStyle>
            <a:lvl1pPr marL="0" indent="0">
              <a:buNone/>
              <a:defRPr lang="id-ID" sz="1200">
                <a:solidFill>
                  <a:schemeClr val="bg1"/>
                </a:solidFill>
              </a:defRPr>
            </a:lvl1pPr>
          </a:lstStyle>
          <a:p>
            <a:pPr marL="228600" lvl="0" indent="-228600" algn="ctr"/>
            <a:endParaRPr lang="id-ID"/>
          </a:p>
        </p:txBody>
      </p:sp>
      <p:sp>
        <p:nvSpPr>
          <p:cNvPr id="12" name="Picture Placeholder 11">
            <a:extLst>
              <a:ext uri="{FF2B5EF4-FFF2-40B4-BE49-F238E27FC236}">
                <a16:creationId xmlns:a16="http://schemas.microsoft.com/office/drawing/2014/main" id="{45876F32-3BDC-41F6-B454-C3A41C04D18D}"/>
              </a:ext>
            </a:extLst>
          </p:cNvPr>
          <p:cNvSpPr>
            <a:spLocks noGrp="1"/>
          </p:cNvSpPr>
          <p:nvPr>
            <p:ph type="pic" sz="quarter" idx="20"/>
          </p:nvPr>
        </p:nvSpPr>
        <p:spPr>
          <a:xfrm>
            <a:off x="7214697" y="3536158"/>
            <a:ext cx="2049626" cy="1871663"/>
          </a:xfrm>
          <a:custGeom>
            <a:avLst/>
            <a:gdLst>
              <a:gd name="connsiteX0" fmla="*/ 27552 w 2098380"/>
              <a:gd name="connsiteY0" fmla="*/ 0 h 2895600"/>
              <a:gd name="connsiteX1" fmla="*/ 2070828 w 2098380"/>
              <a:gd name="connsiteY1" fmla="*/ 0 h 2895600"/>
              <a:gd name="connsiteX2" fmla="*/ 2098380 w 2098380"/>
              <a:gd name="connsiteY2" fmla="*/ 27552 h 2895600"/>
              <a:gd name="connsiteX3" fmla="*/ 2098380 w 2098380"/>
              <a:gd name="connsiteY3" fmla="*/ 2868048 h 2895600"/>
              <a:gd name="connsiteX4" fmla="*/ 2070828 w 2098380"/>
              <a:gd name="connsiteY4" fmla="*/ 2895600 h 2895600"/>
              <a:gd name="connsiteX5" fmla="*/ 27552 w 2098380"/>
              <a:gd name="connsiteY5" fmla="*/ 2895600 h 2895600"/>
              <a:gd name="connsiteX6" fmla="*/ 0 w 2098380"/>
              <a:gd name="connsiteY6" fmla="*/ 2868048 h 2895600"/>
              <a:gd name="connsiteX7" fmla="*/ 0 w 2098380"/>
              <a:gd name="connsiteY7" fmla="*/ 27552 h 2895600"/>
              <a:gd name="connsiteX8" fmla="*/ 27552 w 2098380"/>
              <a:gd name="connsiteY8"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8380" h="2895600">
                <a:moveTo>
                  <a:pt x="27552" y="0"/>
                </a:moveTo>
                <a:lnTo>
                  <a:pt x="2070828" y="0"/>
                </a:lnTo>
                <a:cubicBezTo>
                  <a:pt x="2086045" y="0"/>
                  <a:pt x="2098380" y="12335"/>
                  <a:pt x="2098380" y="27552"/>
                </a:cubicBezTo>
                <a:lnTo>
                  <a:pt x="2098380" y="2868048"/>
                </a:lnTo>
                <a:cubicBezTo>
                  <a:pt x="2098380" y="2883265"/>
                  <a:pt x="2086045" y="2895600"/>
                  <a:pt x="2070828" y="2895600"/>
                </a:cubicBezTo>
                <a:lnTo>
                  <a:pt x="27552" y="2895600"/>
                </a:lnTo>
                <a:cubicBezTo>
                  <a:pt x="12335" y="2895600"/>
                  <a:pt x="0" y="2883265"/>
                  <a:pt x="0" y="2868048"/>
                </a:cubicBezTo>
                <a:lnTo>
                  <a:pt x="0" y="27552"/>
                </a:lnTo>
                <a:cubicBezTo>
                  <a:pt x="0" y="12335"/>
                  <a:pt x="12335" y="0"/>
                  <a:pt x="27552" y="0"/>
                </a:cubicBezTo>
                <a:close/>
              </a:path>
            </a:pathLst>
          </a:custGeom>
          <a:solidFill>
            <a:schemeClr val="accent4"/>
          </a:solidFill>
          <a:effectLst>
            <a:outerShdw blurRad="1270000" dist="762000" dir="5400000" sx="90000" sy="90000" algn="t" rotWithShape="0">
              <a:prstClr val="black">
                <a:alpha val="40000"/>
              </a:prstClr>
            </a:outerShdw>
          </a:effectLst>
        </p:spPr>
        <p:txBody>
          <a:bodyPr wrap="square">
            <a:noAutofit/>
          </a:bodyPr>
          <a:lstStyle>
            <a:lvl1pPr marL="0" indent="0">
              <a:buNone/>
              <a:defRPr lang="id-ID" sz="1200">
                <a:solidFill>
                  <a:schemeClr val="bg1"/>
                </a:solidFill>
              </a:defRPr>
            </a:lvl1pPr>
          </a:lstStyle>
          <a:p>
            <a:pPr marL="228600" lvl="0" indent="-228600" algn="ctr"/>
            <a:endParaRPr lang="id-ID"/>
          </a:p>
        </p:txBody>
      </p:sp>
      <p:sp>
        <p:nvSpPr>
          <p:cNvPr id="8" name="Picture Placeholder 7">
            <a:extLst>
              <a:ext uri="{FF2B5EF4-FFF2-40B4-BE49-F238E27FC236}">
                <a16:creationId xmlns:a16="http://schemas.microsoft.com/office/drawing/2014/main" id="{702ABA6D-D8F9-4779-87D5-DD8C412CF0E8}"/>
              </a:ext>
            </a:extLst>
          </p:cNvPr>
          <p:cNvSpPr>
            <a:spLocks noGrp="1"/>
          </p:cNvSpPr>
          <p:nvPr>
            <p:ph type="pic" sz="quarter" idx="16"/>
          </p:nvPr>
        </p:nvSpPr>
        <p:spPr>
          <a:xfrm>
            <a:off x="5183351" y="1450180"/>
            <a:ext cx="1825298" cy="3957640"/>
          </a:xfrm>
          <a:custGeom>
            <a:avLst/>
            <a:gdLst>
              <a:gd name="connsiteX0" fmla="*/ 27552 w 2098380"/>
              <a:gd name="connsiteY0" fmla="*/ 0 h 2895600"/>
              <a:gd name="connsiteX1" fmla="*/ 2070828 w 2098380"/>
              <a:gd name="connsiteY1" fmla="*/ 0 h 2895600"/>
              <a:gd name="connsiteX2" fmla="*/ 2098380 w 2098380"/>
              <a:gd name="connsiteY2" fmla="*/ 27552 h 2895600"/>
              <a:gd name="connsiteX3" fmla="*/ 2098380 w 2098380"/>
              <a:gd name="connsiteY3" fmla="*/ 2868048 h 2895600"/>
              <a:gd name="connsiteX4" fmla="*/ 2070828 w 2098380"/>
              <a:gd name="connsiteY4" fmla="*/ 2895600 h 2895600"/>
              <a:gd name="connsiteX5" fmla="*/ 27552 w 2098380"/>
              <a:gd name="connsiteY5" fmla="*/ 2895600 h 2895600"/>
              <a:gd name="connsiteX6" fmla="*/ 0 w 2098380"/>
              <a:gd name="connsiteY6" fmla="*/ 2868048 h 2895600"/>
              <a:gd name="connsiteX7" fmla="*/ 0 w 2098380"/>
              <a:gd name="connsiteY7" fmla="*/ 27552 h 2895600"/>
              <a:gd name="connsiteX8" fmla="*/ 27552 w 2098380"/>
              <a:gd name="connsiteY8"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8380" h="2895600">
                <a:moveTo>
                  <a:pt x="27552" y="0"/>
                </a:moveTo>
                <a:lnTo>
                  <a:pt x="2070828" y="0"/>
                </a:lnTo>
                <a:cubicBezTo>
                  <a:pt x="2086045" y="0"/>
                  <a:pt x="2098380" y="12335"/>
                  <a:pt x="2098380" y="27552"/>
                </a:cubicBezTo>
                <a:lnTo>
                  <a:pt x="2098380" y="2868048"/>
                </a:lnTo>
                <a:cubicBezTo>
                  <a:pt x="2098380" y="2883265"/>
                  <a:pt x="2086045" y="2895600"/>
                  <a:pt x="2070828" y="2895600"/>
                </a:cubicBezTo>
                <a:lnTo>
                  <a:pt x="27552" y="2895600"/>
                </a:lnTo>
                <a:cubicBezTo>
                  <a:pt x="12335" y="2895600"/>
                  <a:pt x="0" y="2883265"/>
                  <a:pt x="0" y="2868048"/>
                </a:cubicBezTo>
                <a:lnTo>
                  <a:pt x="0" y="27552"/>
                </a:lnTo>
                <a:cubicBezTo>
                  <a:pt x="0" y="12335"/>
                  <a:pt x="12335" y="0"/>
                  <a:pt x="27552" y="0"/>
                </a:cubicBezTo>
                <a:close/>
              </a:path>
            </a:pathLst>
          </a:custGeom>
          <a:solidFill>
            <a:schemeClr val="accent2"/>
          </a:solidFill>
          <a:effectLst>
            <a:outerShdw blurRad="1270000" dist="762000" dir="5400000" sx="90000" sy="90000" algn="t" rotWithShape="0">
              <a:prstClr val="black">
                <a:alpha val="40000"/>
              </a:prstClr>
            </a:outerShdw>
          </a:effectLst>
        </p:spPr>
        <p:txBody>
          <a:bodyPr wrap="square">
            <a:noAutofit/>
          </a:bodyPr>
          <a:lstStyle>
            <a:lvl1pPr marL="0" indent="0">
              <a:buNone/>
              <a:defRPr lang="id-ID" sz="1200">
                <a:solidFill>
                  <a:schemeClr val="bg1"/>
                </a:solidFill>
              </a:defRPr>
            </a:lvl1pPr>
          </a:lstStyle>
          <a:p>
            <a:pPr marL="228600" lvl="0" indent="-228600" algn="ctr"/>
            <a:endParaRPr lang="id-ID"/>
          </a:p>
        </p:txBody>
      </p:sp>
      <p:sp>
        <p:nvSpPr>
          <p:cNvPr id="9" name="Picture Placeholder 8">
            <a:extLst>
              <a:ext uri="{FF2B5EF4-FFF2-40B4-BE49-F238E27FC236}">
                <a16:creationId xmlns:a16="http://schemas.microsoft.com/office/drawing/2014/main" id="{E521854C-3512-45A4-9EC6-6FA225D102D5}"/>
              </a:ext>
            </a:extLst>
          </p:cNvPr>
          <p:cNvSpPr>
            <a:spLocks noGrp="1"/>
          </p:cNvSpPr>
          <p:nvPr>
            <p:ph type="pic" sz="quarter" idx="17"/>
          </p:nvPr>
        </p:nvSpPr>
        <p:spPr>
          <a:xfrm>
            <a:off x="7214697" y="1450179"/>
            <a:ext cx="4305300" cy="1871663"/>
          </a:xfrm>
          <a:custGeom>
            <a:avLst/>
            <a:gdLst>
              <a:gd name="connsiteX0" fmla="*/ 27552 w 2098380"/>
              <a:gd name="connsiteY0" fmla="*/ 0 h 2895600"/>
              <a:gd name="connsiteX1" fmla="*/ 2070828 w 2098380"/>
              <a:gd name="connsiteY1" fmla="*/ 0 h 2895600"/>
              <a:gd name="connsiteX2" fmla="*/ 2098380 w 2098380"/>
              <a:gd name="connsiteY2" fmla="*/ 27552 h 2895600"/>
              <a:gd name="connsiteX3" fmla="*/ 2098380 w 2098380"/>
              <a:gd name="connsiteY3" fmla="*/ 2868048 h 2895600"/>
              <a:gd name="connsiteX4" fmla="*/ 2070828 w 2098380"/>
              <a:gd name="connsiteY4" fmla="*/ 2895600 h 2895600"/>
              <a:gd name="connsiteX5" fmla="*/ 27552 w 2098380"/>
              <a:gd name="connsiteY5" fmla="*/ 2895600 h 2895600"/>
              <a:gd name="connsiteX6" fmla="*/ 0 w 2098380"/>
              <a:gd name="connsiteY6" fmla="*/ 2868048 h 2895600"/>
              <a:gd name="connsiteX7" fmla="*/ 0 w 2098380"/>
              <a:gd name="connsiteY7" fmla="*/ 27552 h 2895600"/>
              <a:gd name="connsiteX8" fmla="*/ 27552 w 2098380"/>
              <a:gd name="connsiteY8"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8380" h="2895600">
                <a:moveTo>
                  <a:pt x="27552" y="0"/>
                </a:moveTo>
                <a:lnTo>
                  <a:pt x="2070828" y="0"/>
                </a:lnTo>
                <a:cubicBezTo>
                  <a:pt x="2086045" y="0"/>
                  <a:pt x="2098380" y="12335"/>
                  <a:pt x="2098380" y="27552"/>
                </a:cubicBezTo>
                <a:lnTo>
                  <a:pt x="2098380" y="2868048"/>
                </a:lnTo>
                <a:cubicBezTo>
                  <a:pt x="2098380" y="2883265"/>
                  <a:pt x="2086045" y="2895600"/>
                  <a:pt x="2070828" y="2895600"/>
                </a:cubicBezTo>
                <a:lnTo>
                  <a:pt x="27552" y="2895600"/>
                </a:lnTo>
                <a:cubicBezTo>
                  <a:pt x="12335" y="2895600"/>
                  <a:pt x="0" y="2883265"/>
                  <a:pt x="0" y="2868048"/>
                </a:cubicBezTo>
                <a:lnTo>
                  <a:pt x="0" y="27552"/>
                </a:lnTo>
                <a:cubicBezTo>
                  <a:pt x="0" y="12335"/>
                  <a:pt x="12335" y="0"/>
                  <a:pt x="27552" y="0"/>
                </a:cubicBezTo>
                <a:close/>
              </a:path>
            </a:pathLst>
          </a:custGeom>
          <a:solidFill>
            <a:schemeClr val="accent3"/>
          </a:solidFill>
          <a:effectLst>
            <a:outerShdw blurRad="1270000" dist="762000" dir="5400000" sx="90000" sy="90000" algn="t" rotWithShape="0">
              <a:prstClr val="black">
                <a:alpha val="40000"/>
              </a:prstClr>
            </a:outerShdw>
          </a:effectLst>
        </p:spPr>
        <p:txBody>
          <a:bodyPr wrap="square">
            <a:noAutofit/>
          </a:bodyPr>
          <a:lstStyle>
            <a:lvl1pPr marL="0" indent="0">
              <a:buNone/>
              <a:defRPr lang="id-ID" sz="1200">
                <a:solidFill>
                  <a:schemeClr val="bg1"/>
                </a:solidFill>
              </a:defRPr>
            </a:lvl1pPr>
          </a:lstStyle>
          <a:p>
            <a:pPr marL="228600" lvl="0" indent="-228600" algn="ctr"/>
            <a:endParaRPr lang="id-ID"/>
          </a:p>
        </p:txBody>
      </p:sp>
      <p:sp>
        <p:nvSpPr>
          <p:cNvPr id="7" name="Picture Placeholder 6">
            <a:extLst>
              <a:ext uri="{FF2B5EF4-FFF2-40B4-BE49-F238E27FC236}">
                <a16:creationId xmlns:a16="http://schemas.microsoft.com/office/drawing/2014/main" id="{6765BF17-C0DB-464F-B587-607DCEF1F17F}"/>
              </a:ext>
            </a:extLst>
          </p:cNvPr>
          <p:cNvSpPr>
            <a:spLocks noGrp="1"/>
          </p:cNvSpPr>
          <p:nvPr>
            <p:ph type="pic" sz="quarter" idx="15"/>
          </p:nvPr>
        </p:nvSpPr>
        <p:spPr>
          <a:xfrm>
            <a:off x="672003" y="1450180"/>
            <a:ext cx="4305300" cy="3957640"/>
          </a:xfrm>
          <a:custGeom>
            <a:avLst/>
            <a:gdLst>
              <a:gd name="connsiteX0" fmla="*/ 27552 w 2098380"/>
              <a:gd name="connsiteY0" fmla="*/ 0 h 2895600"/>
              <a:gd name="connsiteX1" fmla="*/ 2070828 w 2098380"/>
              <a:gd name="connsiteY1" fmla="*/ 0 h 2895600"/>
              <a:gd name="connsiteX2" fmla="*/ 2098380 w 2098380"/>
              <a:gd name="connsiteY2" fmla="*/ 27552 h 2895600"/>
              <a:gd name="connsiteX3" fmla="*/ 2098380 w 2098380"/>
              <a:gd name="connsiteY3" fmla="*/ 2868048 h 2895600"/>
              <a:gd name="connsiteX4" fmla="*/ 2070828 w 2098380"/>
              <a:gd name="connsiteY4" fmla="*/ 2895600 h 2895600"/>
              <a:gd name="connsiteX5" fmla="*/ 27552 w 2098380"/>
              <a:gd name="connsiteY5" fmla="*/ 2895600 h 2895600"/>
              <a:gd name="connsiteX6" fmla="*/ 0 w 2098380"/>
              <a:gd name="connsiteY6" fmla="*/ 2868048 h 2895600"/>
              <a:gd name="connsiteX7" fmla="*/ 0 w 2098380"/>
              <a:gd name="connsiteY7" fmla="*/ 27552 h 2895600"/>
              <a:gd name="connsiteX8" fmla="*/ 27552 w 2098380"/>
              <a:gd name="connsiteY8"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8380" h="2895600">
                <a:moveTo>
                  <a:pt x="27552" y="0"/>
                </a:moveTo>
                <a:lnTo>
                  <a:pt x="2070828" y="0"/>
                </a:lnTo>
                <a:cubicBezTo>
                  <a:pt x="2086045" y="0"/>
                  <a:pt x="2098380" y="12335"/>
                  <a:pt x="2098380" y="27552"/>
                </a:cubicBezTo>
                <a:lnTo>
                  <a:pt x="2098380" y="2868048"/>
                </a:lnTo>
                <a:cubicBezTo>
                  <a:pt x="2098380" y="2883265"/>
                  <a:pt x="2086045" y="2895600"/>
                  <a:pt x="2070828" y="2895600"/>
                </a:cubicBezTo>
                <a:lnTo>
                  <a:pt x="27552" y="2895600"/>
                </a:lnTo>
                <a:cubicBezTo>
                  <a:pt x="12335" y="2895600"/>
                  <a:pt x="0" y="2883265"/>
                  <a:pt x="0" y="2868048"/>
                </a:cubicBezTo>
                <a:lnTo>
                  <a:pt x="0" y="27552"/>
                </a:lnTo>
                <a:cubicBezTo>
                  <a:pt x="0" y="12335"/>
                  <a:pt x="12335" y="0"/>
                  <a:pt x="27552" y="0"/>
                </a:cubicBezTo>
                <a:close/>
              </a:path>
            </a:pathLst>
          </a:custGeom>
          <a:solidFill>
            <a:schemeClr val="accent1"/>
          </a:solidFill>
          <a:effectLst>
            <a:outerShdw blurRad="1270000" dist="762000" dir="5400000" sx="90000" sy="90000" algn="t" rotWithShape="0">
              <a:prstClr val="black">
                <a:alpha val="40000"/>
              </a:prstClr>
            </a:outerShdw>
          </a:effectLst>
        </p:spPr>
        <p:txBody>
          <a:bodyPr wrap="square">
            <a:noAutofit/>
          </a:bodyPr>
          <a:lstStyle>
            <a:lvl1pPr marL="0" indent="0" algn="ctr">
              <a:buFont typeface="Arial" panose="020B0604020202020204" pitchFamily="34" charset="0"/>
              <a:buNone/>
              <a:defRPr sz="1200">
                <a:solidFill>
                  <a:schemeClr val="bg1"/>
                </a:solidFill>
              </a:defRPr>
            </a:lvl1pPr>
          </a:lstStyle>
          <a:p>
            <a:endParaRPr lang="id-ID"/>
          </a:p>
        </p:txBody>
      </p:sp>
    </p:spTree>
    <p:extLst>
      <p:ext uri="{BB962C8B-B14F-4D97-AF65-F5344CB8AC3E}">
        <p14:creationId xmlns:p14="http://schemas.microsoft.com/office/powerpoint/2010/main" val="424225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par>
                                <p:cTn id="14" presetID="2" presetClass="entr" presetSubtype="2" decel="100000" fill="hold" grpId="0" nodeType="withEffect">
                                  <p:stCondLst>
                                    <p:cond delay="25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1+#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par>
                                <p:cTn id="18" presetID="53" presetClass="entr" presetSubtype="16" fill="hold" grpId="1" nodeType="withEffect">
                                  <p:stCondLst>
                                    <p:cond delay="25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Effect transition="in" filter="fade">
                                      <p:cBhvr>
                                        <p:cTn id="22" dur="1000"/>
                                        <p:tgtEl>
                                          <p:spTgt spid="8"/>
                                        </p:tgtEl>
                                      </p:cBhvr>
                                    </p:animEffect>
                                  </p:childTnLst>
                                </p:cTn>
                              </p:par>
                              <p:par>
                                <p:cTn id="23" presetID="2" presetClass="entr" presetSubtype="2" decel="100000" fill="hold" grpId="0" nodeType="withEffect">
                                  <p:stCondLst>
                                    <p:cond delay="5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1+#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par>
                                <p:cTn id="27" presetID="53" presetClass="entr" presetSubtype="16" fill="hold" grpId="1" nodeType="withEffect">
                                  <p:stCondLst>
                                    <p:cond delay="50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Effect transition="in" filter="fade">
                                      <p:cBhvr>
                                        <p:cTn id="31" dur="1000"/>
                                        <p:tgtEl>
                                          <p:spTgt spid="9"/>
                                        </p:tgtEl>
                                      </p:cBhvr>
                                    </p:animEffect>
                                  </p:childTnLst>
                                </p:cTn>
                              </p:par>
                              <p:par>
                                <p:cTn id="32" presetID="2" presetClass="entr" presetSubtype="2" decel="100000" fill="hold" grpId="0" nodeType="withEffect">
                                  <p:stCondLst>
                                    <p:cond delay="75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1000" fill="hold"/>
                                        <p:tgtEl>
                                          <p:spTgt spid="12"/>
                                        </p:tgtEl>
                                        <p:attrNameLst>
                                          <p:attrName>ppt_x</p:attrName>
                                        </p:attrNameLst>
                                      </p:cBhvr>
                                      <p:tavLst>
                                        <p:tav tm="0">
                                          <p:val>
                                            <p:strVal val="1+#ppt_w/2"/>
                                          </p:val>
                                        </p:tav>
                                        <p:tav tm="100000">
                                          <p:val>
                                            <p:strVal val="#ppt_x"/>
                                          </p:val>
                                        </p:tav>
                                      </p:tavLst>
                                    </p:anim>
                                    <p:anim calcmode="lin" valueType="num">
                                      <p:cBhvr additive="base">
                                        <p:cTn id="35" dur="1000" fill="hold"/>
                                        <p:tgtEl>
                                          <p:spTgt spid="12"/>
                                        </p:tgtEl>
                                        <p:attrNameLst>
                                          <p:attrName>ppt_y</p:attrName>
                                        </p:attrNameLst>
                                      </p:cBhvr>
                                      <p:tavLst>
                                        <p:tav tm="0">
                                          <p:val>
                                            <p:strVal val="#ppt_y"/>
                                          </p:val>
                                        </p:tav>
                                        <p:tav tm="100000">
                                          <p:val>
                                            <p:strVal val="#ppt_y"/>
                                          </p:val>
                                        </p:tav>
                                      </p:tavLst>
                                    </p:anim>
                                  </p:childTnLst>
                                </p:cTn>
                              </p:par>
                              <p:par>
                                <p:cTn id="36" presetID="53" presetClass="entr" presetSubtype="16" fill="hold" grpId="1" nodeType="withEffect">
                                  <p:stCondLst>
                                    <p:cond delay="75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Effect transition="in" filter="fade">
                                      <p:cBhvr>
                                        <p:cTn id="40" dur="1000"/>
                                        <p:tgtEl>
                                          <p:spTgt spid="12"/>
                                        </p:tgtEl>
                                      </p:cBhvr>
                                    </p:animEffect>
                                  </p:childTnLst>
                                </p:cTn>
                              </p:par>
                              <p:par>
                                <p:cTn id="41" presetID="2" presetClass="entr" presetSubtype="2" decel="100000" fill="hold" grpId="0" nodeType="withEffect">
                                  <p:stCondLst>
                                    <p:cond delay="100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1+#ppt_w/2"/>
                                          </p:val>
                                        </p:tav>
                                        <p:tav tm="100000">
                                          <p:val>
                                            <p:strVal val="#ppt_x"/>
                                          </p:val>
                                        </p:tav>
                                      </p:tavLst>
                                    </p:anim>
                                    <p:anim calcmode="lin" valueType="num">
                                      <p:cBhvr additive="base">
                                        <p:cTn id="44" dur="1000" fill="hold"/>
                                        <p:tgtEl>
                                          <p:spTgt spid="11"/>
                                        </p:tgtEl>
                                        <p:attrNameLst>
                                          <p:attrName>ppt_y</p:attrName>
                                        </p:attrNameLst>
                                      </p:cBhvr>
                                      <p:tavLst>
                                        <p:tav tm="0">
                                          <p:val>
                                            <p:strVal val="#ppt_y"/>
                                          </p:val>
                                        </p:tav>
                                        <p:tav tm="100000">
                                          <p:val>
                                            <p:strVal val="#ppt_y"/>
                                          </p:val>
                                        </p:tav>
                                      </p:tavLst>
                                    </p:anim>
                                  </p:childTnLst>
                                </p:cTn>
                              </p:par>
                              <p:par>
                                <p:cTn id="45" presetID="53" presetClass="entr" presetSubtype="16" fill="hold" grpId="1" nodeType="withEffect">
                                  <p:stCondLst>
                                    <p:cond delay="100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Effect transition="in" filter="fade">
                                      <p:cBhvr>
                                        <p:cTn id="4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8" grpId="0" animBg="1"/>
      <p:bldP spid="8" grpId="1" animBg="1"/>
      <p:bldP spid="9" grpId="0" animBg="1"/>
      <p:bldP spid="9" grpId="1" animBg="1"/>
      <p:bldP spid="7" grpId="0" animBg="1"/>
      <p:bldP spid="7" grpId="1" animBg="1"/>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BE3166-8C99-4B21-8A35-363C48F816A7}"/>
              </a:ext>
            </a:extLst>
          </p:cNvPr>
          <p:cNvSpPr>
            <a:spLocks noGrp="1"/>
          </p:cNvSpPr>
          <p:nvPr>
            <p:ph type="pic" sz="quarter" idx="10"/>
          </p:nvPr>
        </p:nvSpPr>
        <p:spPr>
          <a:xfrm>
            <a:off x="1456110" y="1600200"/>
            <a:ext cx="4152900" cy="4152900"/>
          </a:xfrm>
          <a:custGeom>
            <a:avLst/>
            <a:gdLst>
              <a:gd name="connsiteX0" fmla="*/ 425465 w 4152900"/>
              <a:gd name="connsiteY0" fmla="*/ 0 h 4152900"/>
              <a:gd name="connsiteX1" fmla="*/ 3727435 w 4152900"/>
              <a:gd name="connsiteY1" fmla="*/ 0 h 4152900"/>
              <a:gd name="connsiteX2" fmla="*/ 4152900 w 4152900"/>
              <a:gd name="connsiteY2" fmla="*/ 425465 h 4152900"/>
              <a:gd name="connsiteX3" fmla="*/ 4152900 w 4152900"/>
              <a:gd name="connsiteY3" fmla="*/ 3727435 h 4152900"/>
              <a:gd name="connsiteX4" fmla="*/ 3727435 w 4152900"/>
              <a:gd name="connsiteY4" fmla="*/ 4152900 h 4152900"/>
              <a:gd name="connsiteX5" fmla="*/ 425465 w 4152900"/>
              <a:gd name="connsiteY5" fmla="*/ 4152900 h 4152900"/>
              <a:gd name="connsiteX6" fmla="*/ 0 w 4152900"/>
              <a:gd name="connsiteY6" fmla="*/ 3727435 h 4152900"/>
              <a:gd name="connsiteX7" fmla="*/ 0 w 4152900"/>
              <a:gd name="connsiteY7" fmla="*/ 425465 h 4152900"/>
              <a:gd name="connsiteX8" fmla="*/ 425465 w 4152900"/>
              <a:gd name="connsiteY8" fmla="*/ 0 h 415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2900" h="4152900">
                <a:moveTo>
                  <a:pt x="425465" y="0"/>
                </a:moveTo>
                <a:lnTo>
                  <a:pt x="3727435" y="0"/>
                </a:lnTo>
                <a:cubicBezTo>
                  <a:pt x="3962413" y="0"/>
                  <a:pt x="4152900" y="190487"/>
                  <a:pt x="4152900" y="425465"/>
                </a:cubicBezTo>
                <a:lnTo>
                  <a:pt x="4152900" y="3727435"/>
                </a:lnTo>
                <a:cubicBezTo>
                  <a:pt x="4152900" y="3962413"/>
                  <a:pt x="3962413" y="4152900"/>
                  <a:pt x="3727435" y="4152900"/>
                </a:cubicBezTo>
                <a:lnTo>
                  <a:pt x="425465" y="4152900"/>
                </a:lnTo>
                <a:cubicBezTo>
                  <a:pt x="190487" y="4152900"/>
                  <a:pt x="0" y="3962413"/>
                  <a:pt x="0" y="3727435"/>
                </a:cubicBezTo>
                <a:lnTo>
                  <a:pt x="0" y="425465"/>
                </a:lnTo>
                <a:cubicBezTo>
                  <a:pt x="0" y="190487"/>
                  <a:pt x="190487" y="0"/>
                  <a:pt x="425465" y="0"/>
                </a:cubicBezTo>
                <a:close/>
              </a:path>
            </a:pathLst>
          </a:custGeom>
          <a:effectLst>
            <a:outerShdw blurRad="203200" dist="304800" dir="8100000" algn="tr" rotWithShape="0">
              <a:prstClr val="black">
                <a:alpha val="19000"/>
              </a:prstClr>
            </a:outerShdw>
          </a:effectLst>
        </p:spPr>
        <p:txBody>
          <a:bodyPr wrap="square">
            <a:noAutofit/>
          </a:bodyPr>
          <a:lstStyle>
            <a:lvl1pPr marL="0" indent="0">
              <a:buNone/>
              <a:defRPr sz="1400"/>
            </a:lvl1pPr>
          </a:lstStyle>
          <a:p>
            <a:endParaRPr lang="en-US"/>
          </a:p>
        </p:txBody>
      </p:sp>
    </p:spTree>
    <p:extLst>
      <p:ext uri="{BB962C8B-B14F-4D97-AF65-F5344CB8AC3E}">
        <p14:creationId xmlns:p14="http://schemas.microsoft.com/office/powerpoint/2010/main" val="32269870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0-#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6084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9810612-8B34-4B4F-A093-CF67773D643D}"/>
              </a:ext>
            </a:extLst>
          </p:cNvPr>
          <p:cNvSpPr>
            <a:spLocks noGrp="1"/>
          </p:cNvSpPr>
          <p:nvPr>
            <p:ph type="pic" sz="quarter" idx="10"/>
          </p:nvPr>
        </p:nvSpPr>
        <p:spPr>
          <a:xfrm>
            <a:off x="702827" y="498718"/>
            <a:ext cx="3356538" cy="3852528"/>
          </a:xfrm>
          <a:custGeom>
            <a:avLst/>
            <a:gdLst>
              <a:gd name="connsiteX0" fmla="*/ 89520 w 3356538"/>
              <a:gd name="connsiteY0" fmla="*/ 0 h 3852528"/>
              <a:gd name="connsiteX1" fmla="*/ 3267019 w 3356538"/>
              <a:gd name="connsiteY1" fmla="*/ 0 h 3852528"/>
              <a:gd name="connsiteX2" fmla="*/ 3356538 w 3356538"/>
              <a:gd name="connsiteY2" fmla="*/ 89520 h 3852528"/>
              <a:gd name="connsiteX3" fmla="*/ 3356538 w 3356538"/>
              <a:gd name="connsiteY3" fmla="*/ 2774423 h 3852528"/>
              <a:gd name="connsiteX4" fmla="*/ 0 w 3356538"/>
              <a:gd name="connsiteY4" fmla="*/ 3852528 h 3852528"/>
              <a:gd name="connsiteX5" fmla="*/ 0 w 3356538"/>
              <a:gd name="connsiteY5" fmla="*/ 89520 h 3852528"/>
              <a:gd name="connsiteX6" fmla="*/ 89520 w 3356538"/>
              <a:gd name="connsiteY6" fmla="*/ 0 h 385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6538" h="3852528">
                <a:moveTo>
                  <a:pt x="89520" y="0"/>
                </a:moveTo>
                <a:lnTo>
                  <a:pt x="3267019" y="0"/>
                </a:lnTo>
                <a:cubicBezTo>
                  <a:pt x="3316459" y="0"/>
                  <a:pt x="3356538" y="40079"/>
                  <a:pt x="3356538" y="89520"/>
                </a:cubicBezTo>
                <a:lnTo>
                  <a:pt x="3356538" y="2774423"/>
                </a:lnTo>
                <a:lnTo>
                  <a:pt x="0" y="3852528"/>
                </a:lnTo>
                <a:lnTo>
                  <a:pt x="0" y="89520"/>
                </a:lnTo>
                <a:cubicBezTo>
                  <a:pt x="0" y="40079"/>
                  <a:pt x="40079" y="0"/>
                  <a:pt x="89520" y="0"/>
                </a:cubicBezTo>
                <a:close/>
              </a:path>
            </a:pathLst>
          </a:custGeom>
        </p:spPr>
        <p:txBody>
          <a:bodyPr wrap="square">
            <a:noAutofit/>
          </a:bodyPr>
          <a:lstStyle>
            <a:lvl1pPr marL="0" indent="0">
              <a:buNone/>
              <a:defRPr sz="1400"/>
            </a:lvl1pPr>
          </a:lstStyle>
          <a:p>
            <a:endParaRPr lang="en-US"/>
          </a:p>
        </p:txBody>
      </p:sp>
      <p:sp>
        <p:nvSpPr>
          <p:cNvPr id="7" name="Picture Placeholder 6">
            <a:extLst>
              <a:ext uri="{FF2B5EF4-FFF2-40B4-BE49-F238E27FC236}">
                <a16:creationId xmlns:a16="http://schemas.microsoft.com/office/drawing/2014/main" id="{30B679D9-DF55-4D02-ABA7-3525E2F4B989}"/>
              </a:ext>
            </a:extLst>
          </p:cNvPr>
          <p:cNvSpPr>
            <a:spLocks noGrp="1"/>
          </p:cNvSpPr>
          <p:nvPr>
            <p:ph type="pic" sz="quarter" idx="11"/>
          </p:nvPr>
        </p:nvSpPr>
        <p:spPr>
          <a:xfrm>
            <a:off x="4417731" y="498718"/>
            <a:ext cx="3356538" cy="3852528"/>
          </a:xfrm>
          <a:custGeom>
            <a:avLst/>
            <a:gdLst>
              <a:gd name="connsiteX0" fmla="*/ 89520 w 3356538"/>
              <a:gd name="connsiteY0" fmla="*/ 0 h 3852528"/>
              <a:gd name="connsiteX1" fmla="*/ 3267019 w 3356538"/>
              <a:gd name="connsiteY1" fmla="*/ 0 h 3852528"/>
              <a:gd name="connsiteX2" fmla="*/ 3356538 w 3356538"/>
              <a:gd name="connsiteY2" fmla="*/ 89520 h 3852528"/>
              <a:gd name="connsiteX3" fmla="*/ 3356538 w 3356538"/>
              <a:gd name="connsiteY3" fmla="*/ 2774423 h 3852528"/>
              <a:gd name="connsiteX4" fmla="*/ 0 w 3356538"/>
              <a:gd name="connsiteY4" fmla="*/ 3852528 h 3852528"/>
              <a:gd name="connsiteX5" fmla="*/ 0 w 3356538"/>
              <a:gd name="connsiteY5" fmla="*/ 89520 h 3852528"/>
              <a:gd name="connsiteX6" fmla="*/ 89520 w 3356538"/>
              <a:gd name="connsiteY6" fmla="*/ 0 h 385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6538" h="3852528">
                <a:moveTo>
                  <a:pt x="89520" y="0"/>
                </a:moveTo>
                <a:lnTo>
                  <a:pt x="3267019" y="0"/>
                </a:lnTo>
                <a:cubicBezTo>
                  <a:pt x="3316459" y="0"/>
                  <a:pt x="3356538" y="40079"/>
                  <a:pt x="3356538" y="89520"/>
                </a:cubicBezTo>
                <a:lnTo>
                  <a:pt x="3356538" y="2774423"/>
                </a:lnTo>
                <a:lnTo>
                  <a:pt x="0" y="3852528"/>
                </a:lnTo>
                <a:lnTo>
                  <a:pt x="0" y="89520"/>
                </a:lnTo>
                <a:cubicBezTo>
                  <a:pt x="0" y="40079"/>
                  <a:pt x="40079" y="0"/>
                  <a:pt x="89520" y="0"/>
                </a:cubicBezTo>
                <a:close/>
              </a:path>
            </a:pathLst>
          </a:custGeom>
        </p:spPr>
        <p:txBody>
          <a:bodyPr wrap="square">
            <a:noAutofit/>
          </a:bodyPr>
          <a:lstStyle>
            <a:lvl1pPr marL="0" indent="0">
              <a:buNone/>
              <a:defRPr sz="1400"/>
            </a:lvl1pPr>
          </a:lstStyle>
          <a:p>
            <a:endParaRPr lang="en-US"/>
          </a:p>
        </p:txBody>
      </p:sp>
      <p:sp>
        <p:nvSpPr>
          <p:cNvPr id="8" name="Picture Placeholder 7">
            <a:extLst>
              <a:ext uri="{FF2B5EF4-FFF2-40B4-BE49-F238E27FC236}">
                <a16:creationId xmlns:a16="http://schemas.microsoft.com/office/drawing/2014/main" id="{C140338D-7BD4-4711-9BFE-89276DB99BC4}"/>
              </a:ext>
            </a:extLst>
          </p:cNvPr>
          <p:cNvSpPr>
            <a:spLocks noGrp="1"/>
          </p:cNvSpPr>
          <p:nvPr>
            <p:ph type="pic" sz="quarter" idx="12"/>
          </p:nvPr>
        </p:nvSpPr>
        <p:spPr>
          <a:xfrm>
            <a:off x="8132635" y="498718"/>
            <a:ext cx="3356538" cy="3852528"/>
          </a:xfrm>
          <a:custGeom>
            <a:avLst/>
            <a:gdLst>
              <a:gd name="connsiteX0" fmla="*/ 89520 w 3356538"/>
              <a:gd name="connsiteY0" fmla="*/ 0 h 3852528"/>
              <a:gd name="connsiteX1" fmla="*/ 3267019 w 3356538"/>
              <a:gd name="connsiteY1" fmla="*/ 0 h 3852528"/>
              <a:gd name="connsiteX2" fmla="*/ 3356538 w 3356538"/>
              <a:gd name="connsiteY2" fmla="*/ 89520 h 3852528"/>
              <a:gd name="connsiteX3" fmla="*/ 3356538 w 3356538"/>
              <a:gd name="connsiteY3" fmla="*/ 2774423 h 3852528"/>
              <a:gd name="connsiteX4" fmla="*/ 0 w 3356538"/>
              <a:gd name="connsiteY4" fmla="*/ 3852528 h 3852528"/>
              <a:gd name="connsiteX5" fmla="*/ 0 w 3356538"/>
              <a:gd name="connsiteY5" fmla="*/ 89520 h 3852528"/>
              <a:gd name="connsiteX6" fmla="*/ 89520 w 3356538"/>
              <a:gd name="connsiteY6" fmla="*/ 0 h 385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6538" h="3852528">
                <a:moveTo>
                  <a:pt x="89520" y="0"/>
                </a:moveTo>
                <a:lnTo>
                  <a:pt x="3267019" y="0"/>
                </a:lnTo>
                <a:cubicBezTo>
                  <a:pt x="3316459" y="0"/>
                  <a:pt x="3356538" y="40079"/>
                  <a:pt x="3356538" y="89520"/>
                </a:cubicBezTo>
                <a:lnTo>
                  <a:pt x="3356538" y="2774423"/>
                </a:lnTo>
                <a:lnTo>
                  <a:pt x="0" y="3852528"/>
                </a:lnTo>
                <a:lnTo>
                  <a:pt x="0" y="89520"/>
                </a:lnTo>
                <a:cubicBezTo>
                  <a:pt x="0" y="40079"/>
                  <a:pt x="40079" y="0"/>
                  <a:pt x="89520" y="0"/>
                </a:cubicBezTo>
                <a:close/>
              </a:path>
            </a:pathLst>
          </a:custGeom>
        </p:spPr>
        <p:txBody>
          <a:bodyPr wrap="square">
            <a:noAutofit/>
          </a:bodyPr>
          <a:lstStyle>
            <a:lvl1pPr marL="0" indent="0">
              <a:buNone/>
              <a:defRPr sz="1400"/>
            </a:lvl1pPr>
          </a:lstStyle>
          <a:p>
            <a:endParaRPr lang="en-US"/>
          </a:p>
        </p:txBody>
      </p:sp>
    </p:spTree>
    <p:extLst>
      <p:ext uri="{BB962C8B-B14F-4D97-AF65-F5344CB8AC3E}">
        <p14:creationId xmlns:p14="http://schemas.microsoft.com/office/powerpoint/2010/main" val="6105311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nodePh="1">
                                  <p:stCondLst>
                                    <p:cond delay="50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53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799853D-67E4-48FB-9BD4-E36C3155269A}"/>
              </a:ext>
            </a:extLst>
          </p:cNvPr>
          <p:cNvSpPr>
            <a:spLocks noGrp="1"/>
          </p:cNvSpPr>
          <p:nvPr>
            <p:ph type="pic" sz="quarter" idx="11"/>
          </p:nvPr>
        </p:nvSpPr>
        <p:spPr>
          <a:xfrm>
            <a:off x="6667501" y="512066"/>
            <a:ext cx="4279900" cy="6345934"/>
          </a:xfrm>
          <a:custGeom>
            <a:avLst/>
            <a:gdLst>
              <a:gd name="connsiteX0" fmla="*/ 0 w 4279900"/>
              <a:gd name="connsiteY0" fmla="*/ 0 h 6345934"/>
              <a:gd name="connsiteX1" fmla="*/ 4279900 w 4279900"/>
              <a:gd name="connsiteY1" fmla="*/ 0 h 6345934"/>
              <a:gd name="connsiteX2" fmla="*/ 4279900 w 4279900"/>
              <a:gd name="connsiteY2" fmla="*/ 6345934 h 6345934"/>
              <a:gd name="connsiteX3" fmla="*/ 0 w 4279900"/>
              <a:gd name="connsiteY3" fmla="*/ 6345934 h 6345934"/>
            </a:gdLst>
            <a:ahLst/>
            <a:cxnLst>
              <a:cxn ang="0">
                <a:pos x="connsiteX0" y="connsiteY0"/>
              </a:cxn>
              <a:cxn ang="0">
                <a:pos x="connsiteX1" y="connsiteY1"/>
              </a:cxn>
              <a:cxn ang="0">
                <a:pos x="connsiteX2" y="connsiteY2"/>
              </a:cxn>
              <a:cxn ang="0">
                <a:pos x="connsiteX3" y="connsiteY3"/>
              </a:cxn>
            </a:cxnLst>
            <a:rect l="l" t="t" r="r" b="b"/>
            <a:pathLst>
              <a:path w="4279900" h="6345934">
                <a:moveTo>
                  <a:pt x="0" y="0"/>
                </a:moveTo>
                <a:lnTo>
                  <a:pt x="4279900" y="0"/>
                </a:lnTo>
                <a:lnTo>
                  <a:pt x="4279900" y="6345934"/>
                </a:lnTo>
                <a:lnTo>
                  <a:pt x="0" y="6345934"/>
                </a:lnTo>
                <a:close/>
              </a:path>
            </a:pathLst>
          </a:custGeom>
        </p:spPr>
        <p:txBody>
          <a:bodyPr wrap="square">
            <a:noAutofit/>
          </a:bodyPr>
          <a:lstStyle>
            <a:lvl1pPr marL="0" indent="0">
              <a:buNone/>
              <a:defRPr sz="1400"/>
            </a:lvl1pPr>
          </a:lstStyle>
          <a:p>
            <a:endParaRPr lang="en-US"/>
          </a:p>
        </p:txBody>
      </p:sp>
    </p:spTree>
    <p:extLst>
      <p:ext uri="{BB962C8B-B14F-4D97-AF65-F5344CB8AC3E}">
        <p14:creationId xmlns:p14="http://schemas.microsoft.com/office/powerpoint/2010/main" val="35730615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08139-0E6E-F549-B7AE-13DBEE937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021760-B265-3747-828F-C2E82111B5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8A2E04-28D9-DD4E-B85E-5BDC9BAF284F}"/>
              </a:ext>
            </a:extLst>
          </p:cNvPr>
          <p:cNvSpPr>
            <a:spLocks noGrp="1"/>
          </p:cNvSpPr>
          <p:nvPr>
            <p:ph type="dt" sz="half" idx="10"/>
          </p:nvPr>
        </p:nvSpPr>
        <p:spPr/>
        <p:txBody>
          <a:bodyPr/>
          <a:lstStyle/>
          <a:p>
            <a:fld id="{663B6117-8FE0-C249-8B03-47990C63A051}" type="datetimeFigureOut">
              <a:rPr lang="en-US" smtClean="0"/>
              <a:t>7/19/2023</a:t>
            </a:fld>
            <a:endParaRPr lang="en-US"/>
          </a:p>
        </p:txBody>
      </p:sp>
      <p:sp>
        <p:nvSpPr>
          <p:cNvPr id="5" name="Footer Placeholder 4">
            <a:extLst>
              <a:ext uri="{FF2B5EF4-FFF2-40B4-BE49-F238E27FC236}">
                <a16:creationId xmlns:a16="http://schemas.microsoft.com/office/drawing/2014/main" id="{2C78965A-F21A-3F48-874B-E711B22C6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2EBB5-9AC7-064F-BB39-FB392DC4DB64}"/>
              </a:ext>
            </a:extLst>
          </p:cNvPr>
          <p:cNvSpPr>
            <a:spLocks noGrp="1"/>
          </p:cNvSpPr>
          <p:nvPr>
            <p:ph type="sldNum" sz="quarter" idx="12"/>
          </p:nvPr>
        </p:nvSpPr>
        <p:spPr/>
        <p:txBody>
          <a:bodyPr/>
          <a:lstStyle/>
          <a:p>
            <a:fld id="{A9E63E6D-A8B0-364A-97AA-24B3C1630360}" type="slidenum">
              <a:rPr lang="en-US" smtClean="0"/>
              <a:t>‹#›</a:t>
            </a:fld>
            <a:endParaRPr lang="en-US"/>
          </a:p>
        </p:txBody>
      </p:sp>
    </p:spTree>
    <p:extLst>
      <p:ext uri="{BB962C8B-B14F-4D97-AF65-F5344CB8AC3E}">
        <p14:creationId xmlns:p14="http://schemas.microsoft.com/office/powerpoint/2010/main" val="76859043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94C6CE-6824-4E7E-ACEC-D73C4FED998E}"/>
              </a:ext>
            </a:extLst>
          </p:cNvPr>
          <p:cNvSpPr>
            <a:spLocks noGrp="1"/>
          </p:cNvSpPr>
          <p:nvPr>
            <p:ph type="pic" sz="quarter" idx="10"/>
          </p:nvPr>
        </p:nvSpPr>
        <p:spPr>
          <a:xfrm>
            <a:off x="0" y="0"/>
            <a:ext cx="12192000" cy="6858000"/>
          </a:xfrm>
          <a:prstGeom prst="rect">
            <a:avLst/>
          </a:prstGeom>
          <a:solidFill>
            <a:schemeClr val="tx1">
              <a:lumMod val="50000"/>
              <a:lumOff val="50000"/>
              <a:alpha val="10000"/>
            </a:schemeClr>
          </a:solidFill>
        </p:spPr>
        <p:txBody>
          <a:bodyPr wrap="square">
            <a:noAutofit/>
          </a:bodyPr>
          <a:lstStyle>
            <a:lvl1pPr>
              <a:defRPr lang="en-US" sz="1400"/>
            </a:lvl1pPr>
          </a:lstStyle>
          <a:p>
            <a:pPr marL="0" lvl="0" indent="0">
              <a:buNone/>
            </a:pPr>
            <a:endParaRPr lang="en-US"/>
          </a:p>
        </p:txBody>
      </p:sp>
    </p:spTree>
    <p:extLst>
      <p:ext uri="{BB962C8B-B14F-4D97-AF65-F5344CB8AC3E}">
        <p14:creationId xmlns:p14="http://schemas.microsoft.com/office/powerpoint/2010/main" val="2531973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nodePh="1">
                                  <p:stCondLst>
                                    <p:cond delay="0"/>
                                  </p:stCondLst>
                                  <p:endCondLst>
                                    <p:cond evt="begin" delay="0">
                                      <p:tn val="5"/>
                                    </p:cond>
                                  </p:endCondLst>
                                  <p:childTnLst>
                                    <p:animScale>
                                      <p:cBhvr>
                                        <p:cTn id="6" dur="20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715339-A041-49D8-9E44-45C5D5375EEE}"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E3F92-D173-4146-AECF-683C672E417A}" type="slidenum">
              <a:rPr lang="en-US" smtClean="0"/>
              <a:t>‹#›</a:t>
            </a:fld>
            <a:endParaRPr lang="en-US"/>
          </a:p>
        </p:txBody>
      </p:sp>
    </p:spTree>
    <p:extLst>
      <p:ext uri="{BB962C8B-B14F-4D97-AF65-F5344CB8AC3E}">
        <p14:creationId xmlns:p14="http://schemas.microsoft.com/office/powerpoint/2010/main" val="3923462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715339-A041-49D8-9E44-45C5D5375EEE}"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E3F92-D173-4146-AECF-683C672E417A}" type="slidenum">
              <a:rPr lang="en-US" smtClean="0"/>
              <a:t>‹#›</a:t>
            </a:fld>
            <a:endParaRPr lang="en-US"/>
          </a:p>
        </p:txBody>
      </p:sp>
    </p:spTree>
    <p:extLst>
      <p:ext uri="{BB962C8B-B14F-4D97-AF65-F5344CB8AC3E}">
        <p14:creationId xmlns:p14="http://schemas.microsoft.com/office/powerpoint/2010/main" val="19808177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715339-A041-49D8-9E44-45C5D5375EEE}"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E3F92-D173-4146-AECF-683C672E417A}" type="slidenum">
              <a:rPr lang="en-US" smtClean="0"/>
              <a:t>‹#›</a:t>
            </a:fld>
            <a:endParaRPr lang="en-US"/>
          </a:p>
        </p:txBody>
      </p:sp>
    </p:spTree>
    <p:extLst>
      <p:ext uri="{BB962C8B-B14F-4D97-AF65-F5344CB8AC3E}">
        <p14:creationId xmlns:p14="http://schemas.microsoft.com/office/powerpoint/2010/main" val="181611977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715339-A041-49D8-9E44-45C5D5375EEE}"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E3F92-D173-4146-AECF-683C672E417A}" type="slidenum">
              <a:rPr lang="en-US" smtClean="0"/>
              <a:t>‹#›</a:t>
            </a:fld>
            <a:endParaRPr lang="en-US"/>
          </a:p>
        </p:txBody>
      </p:sp>
    </p:spTree>
    <p:extLst>
      <p:ext uri="{BB962C8B-B14F-4D97-AF65-F5344CB8AC3E}">
        <p14:creationId xmlns:p14="http://schemas.microsoft.com/office/powerpoint/2010/main" val="242550015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715339-A041-49D8-9E44-45C5D5375EEE}" type="datetimeFigureOut">
              <a:rPr lang="en-US" smtClean="0"/>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6E3F92-D173-4146-AECF-683C672E417A}" type="slidenum">
              <a:rPr lang="en-US" smtClean="0"/>
              <a:t>‹#›</a:t>
            </a:fld>
            <a:endParaRPr lang="en-US"/>
          </a:p>
        </p:txBody>
      </p:sp>
    </p:spTree>
    <p:extLst>
      <p:ext uri="{BB962C8B-B14F-4D97-AF65-F5344CB8AC3E}">
        <p14:creationId xmlns:p14="http://schemas.microsoft.com/office/powerpoint/2010/main" val="200056376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715339-A041-49D8-9E44-45C5D5375EEE}" type="datetimeFigureOut">
              <a:rPr lang="en-US" smtClean="0"/>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6E3F92-D173-4146-AECF-683C672E417A}" type="slidenum">
              <a:rPr lang="en-US" smtClean="0"/>
              <a:t>‹#›</a:t>
            </a:fld>
            <a:endParaRPr lang="en-US"/>
          </a:p>
        </p:txBody>
      </p:sp>
    </p:spTree>
    <p:extLst>
      <p:ext uri="{BB962C8B-B14F-4D97-AF65-F5344CB8AC3E}">
        <p14:creationId xmlns:p14="http://schemas.microsoft.com/office/powerpoint/2010/main" val="234512606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15339-A041-49D8-9E44-45C5D5375EEE}" type="datetimeFigureOut">
              <a:rPr lang="en-US" smtClean="0"/>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6E3F92-D173-4146-AECF-683C672E417A}" type="slidenum">
              <a:rPr lang="en-US" smtClean="0"/>
              <a:t>‹#›</a:t>
            </a:fld>
            <a:endParaRPr lang="en-US"/>
          </a:p>
        </p:txBody>
      </p:sp>
    </p:spTree>
    <p:extLst>
      <p:ext uri="{BB962C8B-B14F-4D97-AF65-F5344CB8AC3E}">
        <p14:creationId xmlns:p14="http://schemas.microsoft.com/office/powerpoint/2010/main" val="312597131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715339-A041-49D8-9E44-45C5D5375EEE}"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E3F92-D173-4146-AECF-683C672E417A}" type="slidenum">
              <a:rPr lang="en-US" smtClean="0"/>
              <a:t>‹#›</a:t>
            </a:fld>
            <a:endParaRPr lang="en-US"/>
          </a:p>
        </p:txBody>
      </p:sp>
    </p:spTree>
    <p:extLst>
      <p:ext uri="{BB962C8B-B14F-4D97-AF65-F5344CB8AC3E}">
        <p14:creationId xmlns:p14="http://schemas.microsoft.com/office/powerpoint/2010/main" val="366434983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715339-A041-49D8-9E44-45C5D5375EEE}"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E3F92-D173-4146-AECF-683C672E417A}" type="slidenum">
              <a:rPr lang="en-US" smtClean="0"/>
              <a:t>‹#›</a:t>
            </a:fld>
            <a:endParaRPr lang="en-US"/>
          </a:p>
        </p:txBody>
      </p:sp>
    </p:spTree>
    <p:extLst>
      <p:ext uri="{BB962C8B-B14F-4D97-AF65-F5344CB8AC3E}">
        <p14:creationId xmlns:p14="http://schemas.microsoft.com/office/powerpoint/2010/main" val="421576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6383-2D8D-DF47-A636-74EDE53B9C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E8CCFA-C245-F440-89B3-202483DECB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4E37B3-10EC-FB49-9235-1062BF5D07E8}"/>
              </a:ext>
            </a:extLst>
          </p:cNvPr>
          <p:cNvSpPr>
            <a:spLocks noGrp="1"/>
          </p:cNvSpPr>
          <p:nvPr>
            <p:ph type="dt" sz="half" idx="10"/>
          </p:nvPr>
        </p:nvSpPr>
        <p:spPr/>
        <p:txBody>
          <a:bodyPr/>
          <a:lstStyle/>
          <a:p>
            <a:fld id="{663B6117-8FE0-C249-8B03-47990C63A051}" type="datetimeFigureOut">
              <a:rPr lang="en-US" smtClean="0"/>
              <a:t>7/19/2023</a:t>
            </a:fld>
            <a:endParaRPr lang="en-US"/>
          </a:p>
        </p:txBody>
      </p:sp>
      <p:sp>
        <p:nvSpPr>
          <p:cNvPr id="5" name="Footer Placeholder 4">
            <a:extLst>
              <a:ext uri="{FF2B5EF4-FFF2-40B4-BE49-F238E27FC236}">
                <a16:creationId xmlns:a16="http://schemas.microsoft.com/office/drawing/2014/main" id="{F1D4E1BF-2EBC-2E49-B687-8F27B676D5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3A6FA7-7F88-C54D-8F6E-AACE01963886}"/>
              </a:ext>
            </a:extLst>
          </p:cNvPr>
          <p:cNvSpPr>
            <a:spLocks noGrp="1"/>
          </p:cNvSpPr>
          <p:nvPr>
            <p:ph type="sldNum" sz="quarter" idx="12"/>
          </p:nvPr>
        </p:nvSpPr>
        <p:spPr/>
        <p:txBody>
          <a:bodyPr/>
          <a:lstStyle/>
          <a:p>
            <a:fld id="{A9E63E6D-A8B0-364A-97AA-24B3C1630360}" type="slidenum">
              <a:rPr lang="en-US" smtClean="0"/>
              <a:t>‹#›</a:t>
            </a:fld>
            <a:endParaRPr lang="en-US"/>
          </a:p>
        </p:txBody>
      </p:sp>
    </p:spTree>
    <p:extLst>
      <p:ext uri="{BB962C8B-B14F-4D97-AF65-F5344CB8AC3E}">
        <p14:creationId xmlns:p14="http://schemas.microsoft.com/office/powerpoint/2010/main" val="416027972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715339-A041-49D8-9E44-45C5D5375EEE}"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E3F92-D173-4146-AECF-683C672E417A}" type="slidenum">
              <a:rPr lang="en-US" smtClean="0"/>
              <a:t>‹#›</a:t>
            </a:fld>
            <a:endParaRPr lang="en-US"/>
          </a:p>
        </p:txBody>
      </p:sp>
    </p:spTree>
    <p:extLst>
      <p:ext uri="{BB962C8B-B14F-4D97-AF65-F5344CB8AC3E}">
        <p14:creationId xmlns:p14="http://schemas.microsoft.com/office/powerpoint/2010/main" val="416360176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715339-A041-49D8-9E44-45C5D5375EEE}"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E3F92-D173-4146-AECF-683C672E417A}" type="slidenum">
              <a:rPr lang="en-US" smtClean="0"/>
              <a:t>‹#›</a:t>
            </a:fld>
            <a:endParaRPr lang="en-US"/>
          </a:p>
        </p:txBody>
      </p:sp>
    </p:spTree>
    <p:extLst>
      <p:ext uri="{BB962C8B-B14F-4D97-AF65-F5344CB8AC3E}">
        <p14:creationId xmlns:p14="http://schemas.microsoft.com/office/powerpoint/2010/main" val="157771223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
        <p:nvSpPr>
          <p:cNvPr id="10" name="TextBox 9"/>
          <p:cNvSpPr txBox="1"/>
          <p:nvPr userDrawn="1"/>
        </p:nvSpPr>
        <p:spPr>
          <a:xfrm>
            <a:off x="11430062" y="6394262"/>
            <a:ext cx="375103" cy="276999"/>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mtClean="0">
                <a:solidFill>
                  <a:schemeClr val="bg1"/>
                </a:solidFill>
              </a:rPr>
              <a:pPr lvl="0" algn="r"/>
              <a:t>‹#›</a:t>
            </a:fld>
            <a:endParaRPr lang="id-ID" dirty="0">
              <a:solidFill>
                <a:schemeClr val="bg1"/>
              </a:solidFill>
            </a:endParaRPr>
          </a:p>
        </p:txBody>
      </p:sp>
    </p:spTree>
    <p:extLst>
      <p:ext uri="{BB962C8B-B14F-4D97-AF65-F5344CB8AC3E}">
        <p14:creationId xmlns:p14="http://schemas.microsoft.com/office/powerpoint/2010/main" val="333292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_Main Slid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E756EAFC-9D0D-8145-9B84-DC447C034311}"/>
              </a:ext>
            </a:extLst>
          </p:cNvPr>
          <p:cNvSpPr>
            <a:spLocks noGrp="1"/>
          </p:cNvSpPr>
          <p:nvPr>
            <p:ph type="pic" sz="quarter" idx="10" hasCustomPrompt="1"/>
          </p:nvPr>
        </p:nvSpPr>
        <p:spPr>
          <a:xfrm>
            <a:off x="0" y="0"/>
            <a:ext cx="12192000" cy="3429000"/>
          </a:xfrm>
          <a:prstGeom prst="rect">
            <a:avLst/>
          </a:prstGeom>
          <a:solidFill>
            <a:schemeClr val="bg2"/>
          </a:solidFill>
        </p:spPr>
        <p:txBody>
          <a:bodyPr anchor="ctr"/>
          <a:lstStyle>
            <a:lvl1pPr>
              <a:defRPr sz="1400">
                <a:solidFill>
                  <a:schemeClr val="bg2"/>
                </a:solidFill>
              </a:defRPr>
            </a:lvl1pPr>
          </a:lstStyle>
          <a:p>
            <a:r>
              <a:rPr lang="en-US" dirty="0"/>
              <a:t>Insert Your Image</a:t>
            </a:r>
          </a:p>
        </p:txBody>
      </p:sp>
    </p:spTree>
    <p:extLst>
      <p:ext uri="{BB962C8B-B14F-4D97-AF65-F5344CB8AC3E}">
        <p14:creationId xmlns:p14="http://schemas.microsoft.com/office/powerpoint/2010/main" val="2434049973"/>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9810612-8B34-4B4F-A093-CF67773D643D}"/>
              </a:ext>
            </a:extLst>
          </p:cNvPr>
          <p:cNvSpPr>
            <a:spLocks noGrp="1"/>
          </p:cNvSpPr>
          <p:nvPr>
            <p:ph type="pic" sz="quarter" idx="10"/>
          </p:nvPr>
        </p:nvSpPr>
        <p:spPr>
          <a:xfrm>
            <a:off x="702827" y="498718"/>
            <a:ext cx="3356538" cy="3852528"/>
          </a:xfrm>
          <a:custGeom>
            <a:avLst/>
            <a:gdLst>
              <a:gd name="connsiteX0" fmla="*/ 89520 w 3356538"/>
              <a:gd name="connsiteY0" fmla="*/ 0 h 3852528"/>
              <a:gd name="connsiteX1" fmla="*/ 3267019 w 3356538"/>
              <a:gd name="connsiteY1" fmla="*/ 0 h 3852528"/>
              <a:gd name="connsiteX2" fmla="*/ 3356538 w 3356538"/>
              <a:gd name="connsiteY2" fmla="*/ 89520 h 3852528"/>
              <a:gd name="connsiteX3" fmla="*/ 3356538 w 3356538"/>
              <a:gd name="connsiteY3" fmla="*/ 2774423 h 3852528"/>
              <a:gd name="connsiteX4" fmla="*/ 0 w 3356538"/>
              <a:gd name="connsiteY4" fmla="*/ 3852528 h 3852528"/>
              <a:gd name="connsiteX5" fmla="*/ 0 w 3356538"/>
              <a:gd name="connsiteY5" fmla="*/ 89520 h 3852528"/>
              <a:gd name="connsiteX6" fmla="*/ 89520 w 3356538"/>
              <a:gd name="connsiteY6" fmla="*/ 0 h 385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6538" h="3852528">
                <a:moveTo>
                  <a:pt x="89520" y="0"/>
                </a:moveTo>
                <a:lnTo>
                  <a:pt x="3267019" y="0"/>
                </a:lnTo>
                <a:cubicBezTo>
                  <a:pt x="3316459" y="0"/>
                  <a:pt x="3356538" y="40079"/>
                  <a:pt x="3356538" y="89520"/>
                </a:cubicBezTo>
                <a:lnTo>
                  <a:pt x="3356538" y="2774423"/>
                </a:lnTo>
                <a:lnTo>
                  <a:pt x="0" y="3852528"/>
                </a:lnTo>
                <a:lnTo>
                  <a:pt x="0" y="89520"/>
                </a:lnTo>
                <a:cubicBezTo>
                  <a:pt x="0" y="40079"/>
                  <a:pt x="40079" y="0"/>
                  <a:pt x="89520" y="0"/>
                </a:cubicBezTo>
                <a:close/>
              </a:path>
            </a:pathLst>
          </a:custGeom>
        </p:spPr>
        <p:txBody>
          <a:bodyPr wrap="square">
            <a:noAutofit/>
          </a:bodyPr>
          <a:lstStyle>
            <a:lvl1pPr marL="0" indent="0">
              <a:buNone/>
              <a:defRPr sz="1400"/>
            </a:lvl1pPr>
          </a:lstStyle>
          <a:p>
            <a:endParaRPr lang="en-US"/>
          </a:p>
        </p:txBody>
      </p:sp>
      <p:sp>
        <p:nvSpPr>
          <p:cNvPr id="7" name="Picture Placeholder 6">
            <a:extLst>
              <a:ext uri="{FF2B5EF4-FFF2-40B4-BE49-F238E27FC236}">
                <a16:creationId xmlns:a16="http://schemas.microsoft.com/office/drawing/2014/main" id="{30B679D9-DF55-4D02-ABA7-3525E2F4B989}"/>
              </a:ext>
            </a:extLst>
          </p:cNvPr>
          <p:cNvSpPr>
            <a:spLocks noGrp="1"/>
          </p:cNvSpPr>
          <p:nvPr>
            <p:ph type="pic" sz="quarter" idx="11"/>
          </p:nvPr>
        </p:nvSpPr>
        <p:spPr>
          <a:xfrm>
            <a:off x="4417731" y="498718"/>
            <a:ext cx="3356538" cy="3852528"/>
          </a:xfrm>
          <a:custGeom>
            <a:avLst/>
            <a:gdLst>
              <a:gd name="connsiteX0" fmla="*/ 89520 w 3356538"/>
              <a:gd name="connsiteY0" fmla="*/ 0 h 3852528"/>
              <a:gd name="connsiteX1" fmla="*/ 3267019 w 3356538"/>
              <a:gd name="connsiteY1" fmla="*/ 0 h 3852528"/>
              <a:gd name="connsiteX2" fmla="*/ 3356538 w 3356538"/>
              <a:gd name="connsiteY2" fmla="*/ 89520 h 3852528"/>
              <a:gd name="connsiteX3" fmla="*/ 3356538 w 3356538"/>
              <a:gd name="connsiteY3" fmla="*/ 2774423 h 3852528"/>
              <a:gd name="connsiteX4" fmla="*/ 0 w 3356538"/>
              <a:gd name="connsiteY4" fmla="*/ 3852528 h 3852528"/>
              <a:gd name="connsiteX5" fmla="*/ 0 w 3356538"/>
              <a:gd name="connsiteY5" fmla="*/ 89520 h 3852528"/>
              <a:gd name="connsiteX6" fmla="*/ 89520 w 3356538"/>
              <a:gd name="connsiteY6" fmla="*/ 0 h 385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6538" h="3852528">
                <a:moveTo>
                  <a:pt x="89520" y="0"/>
                </a:moveTo>
                <a:lnTo>
                  <a:pt x="3267019" y="0"/>
                </a:lnTo>
                <a:cubicBezTo>
                  <a:pt x="3316459" y="0"/>
                  <a:pt x="3356538" y="40079"/>
                  <a:pt x="3356538" y="89520"/>
                </a:cubicBezTo>
                <a:lnTo>
                  <a:pt x="3356538" y="2774423"/>
                </a:lnTo>
                <a:lnTo>
                  <a:pt x="0" y="3852528"/>
                </a:lnTo>
                <a:lnTo>
                  <a:pt x="0" y="89520"/>
                </a:lnTo>
                <a:cubicBezTo>
                  <a:pt x="0" y="40079"/>
                  <a:pt x="40079" y="0"/>
                  <a:pt x="89520" y="0"/>
                </a:cubicBezTo>
                <a:close/>
              </a:path>
            </a:pathLst>
          </a:custGeom>
        </p:spPr>
        <p:txBody>
          <a:bodyPr wrap="square">
            <a:noAutofit/>
          </a:bodyPr>
          <a:lstStyle>
            <a:lvl1pPr marL="0" indent="0">
              <a:buNone/>
              <a:defRPr sz="1400"/>
            </a:lvl1pPr>
          </a:lstStyle>
          <a:p>
            <a:endParaRPr lang="en-US"/>
          </a:p>
        </p:txBody>
      </p:sp>
      <p:sp>
        <p:nvSpPr>
          <p:cNvPr id="8" name="Picture Placeholder 7">
            <a:extLst>
              <a:ext uri="{FF2B5EF4-FFF2-40B4-BE49-F238E27FC236}">
                <a16:creationId xmlns:a16="http://schemas.microsoft.com/office/drawing/2014/main" id="{C140338D-7BD4-4711-9BFE-89276DB99BC4}"/>
              </a:ext>
            </a:extLst>
          </p:cNvPr>
          <p:cNvSpPr>
            <a:spLocks noGrp="1"/>
          </p:cNvSpPr>
          <p:nvPr>
            <p:ph type="pic" sz="quarter" idx="12"/>
          </p:nvPr>
        </p:nvSpPr>
        <p:spPr>
          <a:xfrm>
            <a:off x="8132635" y="498718"/>
            <a:ext cx="3356538" cy="3852528"/>
          </a:xfrm>
          <a:custGeom>
            <a:avLst/>
            <a:gdLst>
              <a:gd name="connsiteX0" fmla="*/ 89520 w 3356538"/>
              <a:gd name="connsiteY0" fmla="*/ 0 h 3852528"/>
              <a:gd name="connsiteX1" fmla="*/ 3267019 w 3356538"/>
              <a:gd name="connsiteY1" fmla="*/ 0 h 3852528"/>
              <a:gd name="connsiteX2" fmla="*/ 3356538 w 3356538"/>
              <a:gd name="connsiteY2" fmla="*/ 89520 h 3852528"/>
              <a:gd name="connsiteX3" fmla="*/ 3356538 w 3356538"/>
              <a:gd name="connsiteY3" fmla="*/ 2774423 h 3852528"/>
              <a:gd name="connsiteX4" fmla="*/ 0 w 3356538"/>
              <a:gd name="connsiteY4" fmla="*/ 3852528 h 3852528"/>
              <a:gd name="connsiteX5" fmla="*/ 0 w 3356538"/>
              <a:gd name="connsiteY5" fmla="*/ 89520 h 3852528"/>
              <a:gd name="connsiteX6" fmla="*/ 89520 w 3356538"/>
              <a:gd name="connsiteY6" fmla="*/ 0 h 385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6538" h="3852528">
                <a:moveTo>
                  <a:pt x="89520" y="0"/>
                </a:moveTo>
                <a:lnTo>
                  <a:pt x="3267019" y="0"/>
                </a:lnTo>
                <a:cubicBezTo>
                  <a:pt x="3316459" y="0"/>
                  <a:pt x="3356538" y="40079"/>
                  <a:pt x="3356538" y="89520"/>
                </a:cubicBezTo>
                <a:lnTo>
                  <a:pt x="3356538" y="2774423"/>
                </a:lnTo>
                <a:lnTo>
                  <a:pt x="0" y="3852528"/>
                </a:lnTo>
                <a:lnTo>
                  <a:pt x="0" y="89520"/>
                </a:lnTo>
                <a:cubicBezTo>
                  <a:pt x="0" y="40079"/>
                  <a:pt x="40079" y="0"/>
                  <a:pt x="89520" y="0"/>
                </a:cubicBezTo>
                <a:close/>
              </a:path>
            </a:pathLst>
          </a:custGeom>
        </p:spPr>
        <p:txBody>
          <a:bodyPr wrap="square">
            <a:noAutofit/>
          </a:bodyPr>
          <a:lstStyle>
            <a:lvl1pPr marL="0" indent="0">
              <a:buNone/>
              <a:defRPr sz="1400"/>
            </a:lvl1pPr>
          </a:lstStyle>
          <a:p>
            <a:endParaRPr lang="en-US"/>
          </a:p>
        </p:txBody>
      </p:sp>
    </p:spTree>
    <p:extLst>
      <p:ext uri="{BB962C8B-B14F-4D97-AF65-F5344CB8AC3E}">
        <p14:creationId xmlns:p14="http://schemas.microsoft.com/office/powerpoint/2010/main" val="2109135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nodePh="1">
                                  <p:stCondLst>
                                    <p:cond delay="50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cSld name="Section_1">
    <p:spTree>
      <p:nvGrpSpPr>
        <p:cNvPr id="1" name=""/>
        <p:cNvGrpSpPr/>
        <p:nvPr/>
      </p:nvGrpSpPr>
      <p:grpSpPr>
        <a:xfrm>
          <a:off x="0" y="0"/>
          <a:ext cx="0" cy="0"/>
          <a:chOff x="0" y="0"/>
          <a:chExt cx="0" cy="0"/>
        </a:xfrm>
      </p:grpSpPr>
      <p:sp>
        <p:nvSpPr>
          <p:cNvPr id="17" name="Line">
            <a:extLst>
              <a:ext uri="{FF2B5EF4-FFF2-40B4-BE49-F238E27FC236}">
                <a16:creationId xmlns:a16="http://schemas.microsoft.com/office/drawing/2014/main" id="{DA1CFE0C-C10B-B848-AF5C-F5BD0E1AD27F}"/>
              </a:ext>
            </a:extLst>
          </p:cNvPr>
          <p:cNvSpPr/>
          <p:nvPr userDrawn="1"/>
        </p:nvSpPr>
        <p:spPr>
          <a:xfrm flipV="1">
            <a:off x="778933" y="2977856"/>
            <a:ext cx="0" cy="2473926"/>
          </a:xfrm>
          <a:prstGeom prst="line">
            <a:avLst/>
          </a:prstGeom>
          <a:ln w="25400">
            <a:solidFill>
              <a:srgbClr val="E4E4E4"/>
            </a:solidFill>
            <a:miter lim="400000"/>
          </a:ln>
        </p:spPr>
        <p:txBody>
          <a:bodyPr lIns="25400" tIns="25400" rIns="25400" bIns="25400" anchor="ctr"/>
          <a:lstStyle/>
          <a:p>
            <a:endParaRPr sz="900"/>
          </a:p>
        </p:txBody>
      </p:sp>
      <p:grpSp>
        <p:nvGrpSpPr>
          <p:cNvPr id="18" name="Group 17">
            <a:extLst>
              <a:ext uri="{FF2B5EF4-FFF2-40B4-BE49-F238E27FC236}">
                <a16:creationId xmlns:a16="http://schemas.microsoft.com/office/drawing/2014/main" id="{E6E84CE5-04A6-5840-8624-F1E92A0D2CC7}"/>
              </a:ext>
            </a:extLst>
          </p:cNvPr>
          <p:cNvGrpSpPr/>
          <p:nvPr userDrawn="1"/>
        </p:nvGrpSpPr>
        <p:grpSpPr>
          <a:xfrm>
            <a:off x="694366" y="653877"/>
            <a:ext cx="169136" cy="169136"/>
            <a:chOff x="694366" y="1122065"/>
            <a:chExt cx="169136" cy="169136"/>
          </a:xfrm>
        </p:grpSpPr>
        <p:sp>
          <p:nvSpPr>
            <p:cNvPr id="33" name="Circle">
              <a:extLst>
                <a:ext uri="{FF2B5EF4-FFF2-40B4-BE49-F238E27FC236}">
                  <a16:creationId xmlns:a16="http://schemas.microsoft.com/office/drawing/2014/main" id="{239AFFF6-D3AB-C540-A4A2-F88EAA9AD65C}"/>
                </a:ext>
              </a:extLst>
            </p:cNvPr>
            <p:cNvSpPr/>
            <p:nvPr/>
          </p:nvSpPr>
          <p:spPr>
            <a:xfrm>
              <a:off x="694366" y="1122065"/>
              <a:ext cx="169136" cy="169136"/>
            </a:xfrm>
            <a:prstGeom prst="ellipse">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4" name="Circle">
              <a:extLst>
                <a:ext uri="{FF2B5EF4-FFF2-40B4-BE49-F238E27FC236}">
                  <a16:creationId xmlns:a16="http://schemas.microsoft.com/office/drawing/2014/main" id="{D67DD649-A3D2-A344-A236-6DC512845A8D}"/>
                </a:ext>
              </a:extLst>
            </p:cNvPr>
            <p:cNvSpPr/>
            <p:nvPr/>
          </p:nvSpPr>
          <p:spPr>
            <a:xfrm>
              <a:off x="740701" y="1168400"/>
              <a:ext cx="76465" cy="76465"/>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grpSp>
      <p:sp>
        <p:nvSpPr>
          <p:cNvPr id="35" name="Circle">
            <a:extLst>
              <a:ext uri="{FF2B5EF4-FFF2-40B4-BE49-F238E27FC236}">
                <a16:creationId xmlns:a16="http://schemas.microsoft.com/office/drawing/2014/main" id="{8ECF6CD9-0391-1E4C-994D-BF127F24F857}"/>
              </a:ext>
            </a:extLst>
          </p:cNvPr>
          <p:cNvSpPr/>
          <p:nvPr userDrawn="1"/>
        </p:nvSpPr>
        <p:spPr>
          <a:xfrm>
            <a:off x="740701" y="1446611"/>
            <a:ext cx="76465" cy="76465"/>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6" name="Circle">
            <a:extLst>
              <a:ext uri="{FF2B5EF4-FFF2-40B4-BE49-F238E27FC236}">
                <a16:creationId xmlns:a16="http://schemas.microsoft.com/office/drawing/2014/main" id="{C325B801-D073-1249-B51F-9ABA31686F18}"/>
              </a:ext>
            </a:extLst>
          </p:cNvPr>
          <p:cNvSpPr/>
          <p:nvPr userDrawn="1"/>
        </p:nvSpPr>
        <p:spPr>
          <a:xfrm>
            <a:off x="740701" y="1724822"/>
            <a:ext cx="76465" cy="76465"/>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7" name="Circle">
            <a:extLst>
              <a:ext uri="{FF2B5EF4-FFF2-40B4-BE49-F238E27FC236}">
                <a16:creationId xmlns:a16="http://schemas.microsoft.com/office/drawing/2014/main" id="{D0375DDB-5428-9E47-AA83-00F7C4D7293F}"/>
              </a:ext>
            </a:extLst>
          </p:cNvPr>
          <p:cNvSpPr/>
          <p:nvPr userDrawn="1"/>
        </p:nvSpPr>
        <p:spPr>
          <a:xfrm>
            <a:off x="740701" y="2003034"/>
            <a:ext cx="76465" cy="76465"/>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8" name="Circle">
            <a:extLst>
              <a:ext uri="{FF2B5EF4-FFF2-40B4-BE49-F238E27FC236}">
                <a16:creationId xmlns:a16="http://schemas.microsoft.com/office/drawing/2014/main" id="{C786BED0-4211-3C42-8F15-67C3DCD59077}"/>
              </a:ext>
            </a:extLst>
          </p:cNvPr>
          <p:cNvSpPr/>
          <p:nvPr userDrawn="1"/>
        </p:nvSpPr>
        <p:spPr>
          <a:xfrm>
            <a:off x="740701" y="2281244"/>
            <a:ext cx="76465" cy="76466"/>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9" name="Slide Number">
            <a:extLst>
              <a:ext uri="{FF2B5EF4-FFF2-40B4-BE49-F238E27FC236}">
                <a16:creationId xmlns:a16="http://schemas.microsoft.com/office/drawing/2014/main" id="{D948887D-75BA-0E41-9C47-D704088F71D6}"/>
              </a:ext>
            </a:extLst>
          </p:cNvPr>
          <p:cNvSpPr txBox="1">
            <a:spLocks noGrp="1"/>
          </p:cNvSpPr>
          <p:nvPr>
            <p:ph type="sldNum" sz="quarter" idx="2"/>
          </p:nvPr>
        </p:nvSpPr>
        <p:spPr>
          <a:xfrm>
            <a:off x="622040" y="5939367"/>
            <a:ext cx="313788" cy="222251"/>
          </a:xfrm>
          <a:prstGeom prst="rect">
            <a:avLst/>
          </a:prstGeom>
        </p:spPr>
        <p:txBody>
          <a:bodyPr wrap="square"/>
          <a:lstStyle>
            <a:lvl1pPr>
              <a:defRPr sz="1000">
                <a:solidFill>
                  <a:schemeClr val="tx1"/>
                </a:solidFill>
                <a:latin typeface="Century Gothic" panose="020B0502020202020204" pitchFamily="34" charset="0"/>
                <a:ea typeface="Open Sans Bold"/>
                <a:cs typeface="Open Sans Bold"/>
                <a:sym typeface="Open Sans Bold"/>
              </a:defRPr>
            </a:lvl1pPr>
          </a:lstStyle>
          <a:p>
            <a:fld id="{86CB4B4D-7CA3-9044-876B-883B54F8677D}" type="slidenum">
              <a:rPr lang="en-RU" smtClean="0"/>
              <a:pPr/>
              <a:t>‹#›</a:t>
            </a:fld>
            <a:endParaRPr lang="en-RU">
              <a:latin typeface="Century Gothic" panose="020B0502020202020204" pitchFamily="34" charset="0"/>
            </a:endParaRPr>
          </a:p>
        </p:txBody>
      </p:sp>
      <p:sp>
        <p:nvSpPr>
          <p:cNvPr id="40" name="Crisis Business Report">
            <a:extLst>
              <a:ext uri="{FF2B5EF4-FFF2-40B4-BE49-F238E27FC236}">
                <a16:creationId xmlns:a16="http://schemas.microsoft.com/office/drawing/2014/main" id="{A8FFDF5A-6F4F-3146-A948-3F0DAAC7A8FF}"/>
              </a:ext>
            </a:extLst>
          </p:cNvPr>
          <p:cNvSpPr txBox="1"/>
          <p:nvPr userDrawn="1"/>
        </p:nvSpPr>
        <p:spPr>
          <a:xfrm>
            <a:off x="946274" y="625593"/>
            <a:ext cx="2195794" cy="2257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a:defRPr sz="2000" b="0" cap="all" spc="280">
                <a:solidFill>
                  <a:srgbClr val="1C1D21"/>
                </a:solidFill>
                <a:latin typeface="Open Sans Bold"/>
                <a:ea typeface="Open Sans Bold"/>
                <a:cs typeface="Open Sans Bold"/>
                <a:sym typeface="Open Sans Bold"/>
              </a:defRPr>
            </a:lvl1pPr>
          </a:lstStyle>
          <a:p>
            <a:r>
              <a:rPr lang="en-US" sz="800" dirty="0">
                <a:solidFill>
                  <a:schemeClr val="tx1"/>
                </a:solidFill>
                <a:latin typeface="Century Gothic" panose="020B0502020202020204" pitchFamily="34" charset="0"/>
              </a:rPr>
              <a:t>OFFICE REOPENING GUIDE</a:t>
            </a:r>
            <a:endParaRPr sz="800" dirty="0">
              <a:solidFill>
                <a:schemeClr val="tx1"/>
              </a:solidFill>
              <a:latin typeface="Century Gothic" panose="020B0502020202020204" pitchFamily="34" charset="0"/>
            </a:endParaRPr>
          </a:p>
        </p:txBody>
      </p:sp>
      <p:sp>
        <p:nvSpPr>
          <p:cNvPr id="41" name="Circle">
            <a:extLst>
              <a:ext uri="{FF2B5EF4-FFF2-40B4-BE49-F238E27FC236}">
                <a16:creationId xmlns:a16="http://schemas.microsoft.com/office/drawing/2014/main" id="{344C8125-8DC5-6F4A-8E77-9957452CE71E}"/>
              </a:ext>
            </a:extLst>
          </p:cNvPr>
          <p:cNvSpPr/>
          <p:nvPr userDrawn="1"/>
        </p:nvSpPr>
        <p:spPr>
          <a:xfrm>
            <a:off x="740701" y="1168399"/>
            <a:ext cx="76465" cy="76465"/>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Tree>
    <p:extLst>
      <p:ext uri="{BB962C8B-B14F-4D97-AF65-F5344CB8AC3E}">
        <p14:creationId xmlns:p14="http://schemas.microsoft.com/office/powerpoint/2010/main" val="1897429936"/>
      </p:ext>
    </p:extLst>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Section_2">
    <p:spTree>
      <p:nvGrpSpPr>
        <p:cNvPr id="1" name=""/>
        <p:cNvGrpSpPr/>
        <p:nvPr/>
      </p:nvGrpSpPr>
      <p:grpSpPr>
        <a:xfrm>
          <a:off x="0" y="0"/>
          <a:ext cx="0" cy="0"/>
          <a:chOff x="0" y="0"/>
          <a:chExt cx="0" cy="0"/>
        </a:xfrm>
      </p:grpSpPr>
      <p:sp>
        <p:nvSpPr>
          <p:cNvPr id="32" name="Circle"/>
          <p:cNvSpPr/>
          <p:nvPr/>
        </p:nvSpPr>
        <p:spPr>
          <a:xfrm>
            <a:off x="694366" y="1400276"/>
            <a:ext cx="169136" cy="169136"/>
          </a:xfrm>
          <a:prstGeom prst="ellipse">
            <a:avLst/>
          </a:pr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40" name="Line"/>
          <p:cNvSpPr/>
          <p:nvPr/>
        </p:nvSpPr>
        <p:spPr>
          <a:xfrm flipV="1">
            <a:off x="778933" y="2977856"/>
            <a:ext cx="0" cy="2473926"/>
          </a:xfrm>
          <a:prstGeom prst="line">
            <a:avLst/>
          </a:prstGeom>
          <a:ln w="25400">
            <a:solidFill>
              <a:srgbClr val="E4E4E4"/>
            </a:solidFill>
            <a:miter lim="400000"/>
          </a:ln>
        </p:spPr>
        <p:txBody>
          <a:bodyPr lIns="25400" tIns="25400" rIns="25400" bIns="25400" anchor="ctr"/>
          <a:lstStyle/>
          <a:p>
            <a:endParaRPr sz="900"/>
          </a:p>
        </p:txBody>
      </p:sp>
      <p:sp>
        <p:nvSpPr>
          <p:cNvPr id="41" name="Circle"/>
          <p:cNvSpPr/>
          <p:nvPr/>
        </p:nvSpPr>
        <p:spPr>
          <a:xfrm>
            <a:off x="740701" y="1168400"/>
            <a:ext cx="76465" cy="76465"/>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42" name="Circle"/>
          <p:cNvSpPr/>
          <p:nvPr/>
        </p:nvSpPr>
        <p:spPr>
          <a:xfrm>
            <a:off x="740701" y="1446611"/>
            <a:ext cx="76465" cy="76465"/>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43" name="Circle"/>
          <p:cNvSpPr/>
          <p:nvPr/>
        </p:nvSpPr>
        <p:spPr>
          <a:xfrm>
            <a:off x="740701" y="1724822"/>
            <a:ext cx="76465" cy="76465"/>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44" name="Circle"/>
          <p:cNvSpPr/>
          <p:nvPr/>
        </p:nvSpPr>
        <p:spPr>
          <a:xfrm>
            <a:off x="740701" y="2003034"/>
            <a:ext cx="76465" cy="76465"/>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45" name="Circle"/>
          <p:cNvSpPr/>
          <p:nvPr/>
        </p:nvSpPr>
        <p:spPr>
          <a:xfrm>
            <a:off x="740701" y="2281244"/>
            <a:ext cx="76465" cy="76466"/>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46" name="Slide Number"/>
          <p:cNvSpPr txBox="1">
            <a:spLocks noGrp="1"/>
          </p:cNvSpPr>
          <p:nvPr>
            <p:ph type="sldNum" sz="quarter" idx="2"/>
          </p:nvPr>
        </p:nvSpPr>
        <p:spPr>
          <a:xfrm>
            <a:off x="622040" y="5939367"/>
            <a:ext cx="313788" cy="222251"/>
          </a:xfrm>
          <a:prstGeom prst="rect">
            <a:avLst/>
          </a:prstGeom>
        </p:spPr>
        <p:txBody>
          <a:bodyPr wrap="square"/>
          <a:lstStyle>
            <a:lvl1pPr>
              <a:defRPr sz="1000">
                <a:solidFill>
                  <a:schemeClr val="tx1"/>
                </a:solidFill>
                <a:latin typeface="Open Sans Bold"/>
                <a:ea typeface="Open Sans Bold"/>
                <a:cs typeface="Open Sans Bold"/>
                <a:sym typeface="Open Sans Bold"/>
              </a:defRPr>
            </a:lvl1pPr>
          </a:lstStyle>
          <a:p>
            <a:fld id="{86CB4B4D-7CA3-9044-876B-883B54F8677D}" type="slidenum">
              <a:rPr lang="en-RU" smtClean="0"/>
              <a:pPr/>
              <a:t>‹#›</a:t>
            </a:fld>
            <a:endParaRPr lang="en-RU"/>
          </a:p>
        </p:txBody>
      </p:sp>
      <p:grpSp>
        <p:nvGrpSpPr>
          <p:cNvPr id="17" name="Group">
            <a:extLst>
              <a:ext uri="{FF2B5EF4-FFF2-40B4-BE49-F238E27FC236}">
                <a16:creationId xmlns:a16="http://schemas.microsoft.com/office/drawing/2014/main" id="{9651B048-D3CD-7D42-B230-2C6037124891}"/>
              </a:ext>
            </a:extLst>
          </p:cNvPr>
          <p:cNvGrpSpPr/>
          <p:nvPr userDrawn="1"/>
        </p:nvGrpSpPr>
        <p:grpSpPr>
          <a:xfrm>
            <a:off x="681563" y="610205"/>
            <a:ext cx="2457299" cy="256480"/>
            <a:chOff x="-7" y="-34230"/>
            <a:chExt cx="4914596" cy="512959"/>
          </a:xfrm>
        </p:grpSpPr>
        <p:sp>
          <p:nvSpPr>
            <p:cNvPr id="18" name="Crisis Business Report">
              <a:extLst>
                <a:ext uri="{FF2B5EF4-FFF2-40B4-BE49-F238E27FC236}">
                  <a16:creationId xmlns:a16="http://schemas.microsoft.com/office/drawing/2014/main" id="{1893E848-CC13-F246-A004-68E16245F84C}"/>
                </a:ext>
              </a:extLst>
            </p:cNvPr>
            <p:cNvSpPr txBox="1"/>
            <p:nvPr/>
          </p:nvSpPr>
          <p:spPr>
            <a:xfrm>
              <a:off x="529415" y="-34230"/>
              <a:ext cx="4385174" cy="5129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a:defRPr sz="2000" b="0" cap="all" spc="280">
                  <a:solidFill>
                    <a:srgbClr val="1C1D21"/>
                  </a:solidFill>
                  <a:latin typeface="Open Sans Bold"/>
                  <a:ea typeface="Open Sans Bold"/>
                  <a:cs typeface="Open Sans Bold"/>
                  <a:sym typeface="Open Sans Bold"/>
                </a:defRPr>
              </a:lvl1pPr>
            </a:lstStyle>
            <a:p>
              <a:r>
                <a:rPr sz="1000" dirty="0">
                  <a:solidFill>
                    <a:schemeClr val="tx1"/>
                  </a:solidFill>
                </a:rPr>
                <a:t>Crisis Business Report</a:t>
              </a:r>
            </a:p>
          </p:txBody>
        </p:sp>
        <p:grpSp>
          <p:nvGrpSpPr>
            <p:cNvPr id="19" name="Group">
              <a:extLst>
                <a:ext uri="{FF2B5EF4-FFF2-40B4-BE49-F238E27FC236}">
                  <a16:creationId xmlns:a16="http://schemas.microsoft.com/office/drawing/2014/main" id="{CD899511-A400-054B-94C4-772A3E7A0FA0}"/>
                </a:ext>
              </a:extLst>
            </p:cNvPr>
            <p:cNvGrpSpPr/>
            <p:nvPr/>
          </p:nvGrpSpPr>
          <p:grpSpPr>
            <a:xfrm>
              <a:off x="-7" y="10462"/>
              <a:ext cx="384700" cy="423575"/>
              <a:chOff x="-6" y="0"/>
              <a:chExt cx="384698" cy="423574"/>
            </a:xfrm>
          </p:grpSpPr>
          <p:sp>
            <p:nvSpPr>
              <p:cNvPr id="20" name="Shape">
                <a:extLst>
                  <a:ext uri="{FF2B5EF4-FFF2-40B4-BE49-F238E27FC236}">
                    <a16:creationId xmlns:a16="http://schemas.microsoft.com/office/drawing/2014/main" id="{C98DF39B-A211-914F-8446-B82EB3E93490}"/>
                  </a:ext>
                </a:extLst>
              </p:cNvPr>
              <p:cNvSpPr/>
              <p:nvPr/>
            </p:nvSpPr>
            <p:spPr>
              <a:xfrm>
                <a:off x="10" y="-1"/>
                <a:ext cx="384683" cy="423575"/>
              </a:xfrm>
              <a:custGeom>
                <a:avLst/>
                <a:gdLst/>
                <a:ahLst/>
                <a:cxnLst>
                  <a:cxn ang="0">
                    <a:pos x="wd2" y="hd2"/>
                  </a:cxn>
                  <a:cxn ang="5400000">
                    <a:pos x="wd2" y="hd2"/>
                  </a:cxn>
                  <a:cxn ang="10800000">
                    <a:pos x="wd2" y="hd2"/>
                  </a:cxn>
                  <a:cxn ang="16200000">
                    <a:pos x="wd2" y="hd2"/>
                  </a:cxn>
                </a:cxnLst>
                <a:rect l="0" t="0" r="r" b="b"/>
                <a:pathLst>
                  <a:path w="21056" h="19380" extrusionOk="0">
                    <a:moveTo>
                      <a:pt x="20949" y="3657"/>
                    </a:moveTo>
                    <a:lnTo>
                      <a:pt x="15894" y="7011"/>
                    </a:lnTo>
                    <a:cubicBezTo>
                      <a:pt x="14450" y="5490"/>
                      <a:pt x="12280" y="5089"/>
                      <a:pt x="10403" y="5539"/>
                    </a:cubicBezTo>
                    <a:cubicBezTo>
                      <a:pt x="8503" y="5994"/>
                      <a:pt x="6896" y="7324"/>
                      <a:pt x="6699" y="9282"/>
                    </a:cubicBezTo>
                    <a:cubicBezTo>
                      <a:pt x="6266" y="13575"/>
                      <a:pt x="12625" y="15568"/>
                      <a:pt x="15973" y="12367"/>
                    </a:cubicBezTo>
                    <a:lnTo>
                      <a:pt x="21056" y="15674"/>
                    </a:lnTo>
                    <a:cubicBezTo>
                      <a:pt x="15667" y="21288"/>
                      <a:pt x="5146" y="20373"/>
                      <a:pt x="1257" y="13950"/>
                    </a:cubicBezTo>
                    <a:cubicBezTo>
                      <a:pt x="-544" y="10977"/>
                      <a:pt x="-338" y="7692"/>
                      <a:pt x="1417" y="5055"/>
                    </a:cubicBezTo>
                    <a:cubicBezTo>
                      <a:pt x="3197" y="2379"/>
                      <a:pt x="6522" y="443"/>
                      <a:pt x="10600" y="60"/>
                    </a:cubicBezTo>
                    <a:cubicBezTo>
                      <a:pt x="14562" y="-312"/>
                      <a:pt x="18471" y="1047"/>
                      <a:pt x="20949" y="3657"/>
                    </a:cubicBezTo>
                    <a:close/>
                  </a:path>
                </a:pathLst>
              </a:custGeom>
              <a:gradFill flip="none" rotWithShape="1">
                <a:gsLst>
                  <a:gs pos="0">
                    <a:schemeClr val="accent1"/>
                  </a:gs>
                  <a:gs pos="100000">
                    <a:schemeClr val="accent3"/>
                  </a:gs>
                </a:gsLst>
                <a:lin ang="169680" scaled="0"/>
              </a:gradFill>
              <a:ln w="12700" cap="flat">
                <a:noFill/>
                <a:miter lim="400000"/>
              </a:ln>
              <a:effectLst/>
            </p:spPr>
            <p:txBody>
              <a:bodyPr wrap="square" lIns="50800" tIns="50800" rIns="50800" bIns="50800" numCol="1" anchor="ctr">
                <a:noAutofit/>
              </a:bodyPr>
              <a:lstStyle/>
              <a:p>
                <a:endParaRPr sz="900"/>
              </a:p>
            </p:txBody>
          </p:sp>
          <p:sp>
            <p:nvSpPr>
              <p:cNvPr id="21" name="Shape">
                <a:extLst>
                  <a:ext uri="{FF2B5EF4-FFF2-40B4-BE49-F238E27FC236}">
                    <a16:creationId xmlns:a16="http://schemas.microsoft.com/office/drawing/2014/main" id="{1F567D2C-4982-2B44-A70B-36D49B407A34}"/>
                  </a:ext>
                </a:extLst>
              </p:cNvPr>
              <p:cNvSpPr/>
              <p:nvPr/>
            </p:nvSpPr>
            <p:spPr>
              <a:xfrm>
                <a:off x="67479" y="30518"/>
                <a:ext cx="78171" cy="144126"/>
              </a:xfrm>
              <a:custGeom>
                <a:avLst/>
                <a:gdLst/>
                <a:ahLst/>
                <a:cxnLst>
                  <a:cxn ang="0">
                    <a:pos x="wd2" y="hd2"/>
                  </a:cxn>
                  <a:cxn ang="5400000">
                    <a:pos x="wd2" y="hd2"/>
                  </a:cxn>
                  <a:cxn ang="10800000">
                    <a:pos x="wd2" y="hd2"/>
                  </a:cxn>
                  <a:cxn ang="16200000">
                    <a:pos x="wd2" y="hd2"/>
                  </a:cxn>
                </a:cxnLst>
                <a:rect l="0" t="0" r="r" b="b"/>
                <a:pathLst>
                  <a:path w="21600" h="21600" extrusionOk="0">
                    <a:moveTo>
                      <a:pt x="0" y="4086"/>
                    </a:moveTo>
                    <a:cubicBezTo>
                      <a:pt x="1595" y="3296"/>
                      <a:pt x="3271" y="2556"/>
                      <a:pt x="5019" y="1869"/>
                    </a:cubicBezTo>
                    <a:cubicBezTo>
                      <a:pt x="6737" y="1193"/>
                      <a:pt x="8522" y="569"/>
                      <a:pt x="10366" y="0"/>
                    </a:cubicBezTo>
                    <a:lnTo>
                      <a:pt x="21600" y="17718"/>
                    </a:lnTo>
                    <a:cubicBezTo>
                      <a:pt x="20632" y="18318"/>
                      <a:pt x="19721" y="18944"/>
                      <a:pt x="18871" y="19595"/>
                    </a:cubicBezTo>
                    <a:cubicBezTo>
                      <a:pt x="18026" y="20241"/>
                      <a:pt x="17243" y="20910"/>
                      <a:pt x="16524" y="21600"/>
                    </a:cubicBezTo>
                    <a:lnTo>
                      <a:pt x="0" y="4086"/>
                    </a:lnTo>
                    <a:close/>
                  </a:path>
                </a:pathLst>
              </a:custGeom>
              <a:solidFill>
                <a:schemeClr val="accent3">
                  <a:alpha val="30080"/>
                </a:schemeClr>
              </a:solidFill>
              <a:ln w="12700" cap="flat">
                <a:noFill/>
                <a:miter lim="400000"/>
              </a:ln>
              <a:effectLst/>
            </p:spPr>
            <p:txBody>
              <a:bodyPr wrap="square" lIns="50800" tIns="50800" rIns="50800" bIns="50800" numCol="1" anchor="ctr">
                <a:noAutofit/>
              </a:bodyPr>
              <a:lstStyle/>
              <a:p>
                <a:endParaRPr sz="900"/>
              </a:p>
            </p:txBody>
          </p:sp>
          <p:sp>
            <p:nvSpPr>
              <p:cNvPr id="22" name="Shape">
                <a:extLst>
                  <a:ext uri="{FF2B5EF4-FFF2-40B4-BE49-F238E27FC236}">
                    <a16:creationId xmlns:a16="http://schemas.microsoft.com/office/drawing/2014/main" id="{41B9F501-0C4C-4944-83E7-61D30D48A330}"/>
                  </a:ext>
                </a:extLst>
              </p:cNvPr>
              <p:cNvSpPr/>
              <p:nvPr/>
            </p:nvSpPr>
            <p:spPr>
              <a:xfrm>
                <a:off x="68925" y="250494"/>
                <a:ext cx="76775" cy="142749"/>
              </a:xfrm>
              <a:custGeom>
                <a:avLst/>
                <a:gdLst/>
                <a:ahLst/>
                <a:cxnLst>
                  <a:cxn ang="0">
                    <a:pos x="wd2" y="hd2"/>
                  </a:cxn>
                  <a:cxn ang="5400000">
                    <a:pos x="wd2" y="hd2"/>
                  </a:cxn>
                  <a:cxn ang="10800000">
                    <a:pos x="wd2" y="hd2"/>
                  </a:cxn>
                  <a:cxn ang="16200000">
                    <a:pos x="wd2" y="hd2"/>
                  </a:cxn>
                </a:cxnLst>
                <a:rect l="0" t="0" r="r" b="b"/>
                <a:pathLst>
                  <a:path w="21600" h="21600" extrusionOk="0">
                    <a:moveTo>
                      <a:pt x="21600" y="3531"/>
                    </a:moveTo>
                    <a:cubicBezTo>
                      <a:pt x="20570" y="2979"/>
                      <a:pt x="19674" y="2360"/>
                      <a:pt x="18933" y="1687"/>
                    </a:cubicBezTo>
                    <a:cubicBezTo>
                      <a:pt x="18345" y="1153"/>
                      <a:pt x="17858" y="587"/>
                      <a:pt x="17480" y="0"/>
                    </a:cubicBezTo>
                    <a:lnTo>
                      <a:pt x="0" y="17516"/>
                    </a:lnTo>
                    <a:cubicBezTo>
                      <a:pt x="1543" y="18267"/>
                      <a:pt x="3152" y="18978"/>
                      <a:pt x="4820" y="19648"/>
                    </a:cubicBezTo>
                    <a:cubicBezTo>
                      <a:pt x="6560" y="20346"/>
                      <a:pt x="8363" y="20997"/>
                      <a:pt x="10222" y="21600"/>
                    </a:cubicBezTo>
                    <a:lnTo>
                      <a:pt x="21600" y="3531"/>
                    </a:lnTo>
                    <a:close/>
                  </a:path>
                </a:pathLst>
              </a:custGeom>
              <a:solidFill>
                <a:schemeClr val="accent3">
                  <a:alpha val="30080"/>
                </a:schemeClr>
              </a:solidFill>
              <a:ln w="12700" cap="flat">
                <a:noFill/>
                <a:miter lim="400000"/>
              </a:ln>
              <a:effectLst/>
            </p:spPr>
            <p:txBody>
              <a:bodyPr wrap="square" lIns="50800" tIns="50800" rIns="50800" bIns="50800" numCol="1" anchor="ctr">
                <a:noAutofit/>
              </a:bodyPr>
              <a:lstStyle/>
              <a:p>
                <a:endParaRPr sz="900"/>
              </a:p>
            </p:txBody>
          </p:sp>
          <p:sp>
            <p:nvSpPr>
              <p:cNvPr id="23" name="Shape">
                <a:extLst>
                  <a:ext uri="{FF2B5EF4-FFF2-40B4-BE49-F238E27FC236}">
                    <a16:creationId xmlns:a16="http://schemas.microsoft.com/office/drawing/2014/main" id="{7ACA26A8-3B35-5345-85BB-29257CA29854}"/>
                  </a:ext>
                </a:extLst>
              </p:cNvPr>
              <p:cNvSpPr/>
              <p:nvPr/>
            </p:nvSpPr>
            <p:spPr>
              <a:xfrm>
                <a:off x="-7" y="55151"/>
                <a:ext cx="167212" cy="312556"/>
              </a:xfrm>
              <a:custGeom>
                <a:avLst/>
                <a:gdLst/>
                <a:ahLst/>
                <a:cxnLst>
                  <a:cxn ang="0">
                    <a:pos x="wd2" y="hd2"/>
                  </a:cxn>
                  <a:cxn ang="5400000">
                    <a:pos x="wd2" y="hd2"/>
                  </a:cxn>
                  <a:cxn ang="10800000">
                    <a:pos x="wd2" y="hd2"/>
                  </a:cxn>
                  <a:cxn ang="16200000">
                    <a:pos x="wd2" y="hd2"/>
                  </a:cxn>
                </a:cxnLst>
                <a:rect l="0" t="0" r="r" b="b"/>
                <a:pathLst>
                  <a:path w="21435" h="21600" extrusionOk="0">
                    <a:moveTo>
                      <a:pt x="9068" y="0"/>
                    </a:moveTo>
                    <a:lnTo>
                      <a:pt x="21435" y="10828"/>
                    </a:lnTo>
                    <a:lnTo>
                      <a:pt x="9046" y="21600"/>
                    </a:lnTo>
                    <a:cubicBezTo>
                      <a:pt x="3142" y="18793"/>
                      <a:pt x="-165" y="14725"/>
                      <a:pt x="6" y="10482"/>
                    </a:cubicBezTo>
                    <a:cubicBezTo>
                      <a:pt x="169" y="6458"/>
                      <a:pt x="3456" y="2655"/>
                      <a:pt x="9068" y="0"/>
                    </a:cubicBezTo>
                    <a:close/>
                  </a:path>
                </a:pathLst>
              </a:custGeom>
              <a:solidFill>
                <a:schemeClr val="accent5"/>
              </a:solidFill>
              <a:ln w="12700" cap="flat">
                <a:noFill/>
                <a:miter lim="400000"/>
              </a:ln>
              <a:effectLst/>
            </p:spPr>
            <p:txBody>
              <a:bodyPr wrap="square" lIns="50800" tIns="50800" rIns="50800" bIns="50800" numCol="1" anchor="ctr">
                <a:noAutofit/>
              </a:bodyPr>
              <a:lstStyle/>
              <a:p>
                <a:endParaRPr sz="900"/>
              </a:p>
            </p:txBody>
          </p:sp>
        </p:grpSp>
      </p:grpSp>
    </p:spTree>
    <p:extLst>
      <p:ext uri="{BB962C8B-B14F-4D97-AF65-F5344CB8AC3E}">
        <p14:creationId xmlns:p14="http://schemas.microsoft.com/office/powerpoint/2010/main" val="405782827"/>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ection_4 with Photo">
    <p:spTree>
      <p:nvGrpSpPr>
        <p:cNvPr id="1" name=""/>
        <p:cNvGrpSpPr/>
        <p:nvPr/>
      </p:nvGrpSpPr>
      <p:grpSpPr>
        <a:xfrm>
          <a:off x="0" y="0"/>
          <a:ext cx="0" cy="0"/>
          <a:chOff x="0" y="0"/>
          <a:chExt cx="0" cy="0"/>
        </a:xfrm>
      </p:grpSpPr>
      <p:sp>
        <p:nvSpPr>
          <p:cNvPr id="74" name="Circle"/>
          <p:cNvSpPr/>
          <p:nvPr/>
        </p:nvSpPr>
        <p:spPr>
          <a:xfrm>
            <a:off x="694366" y="1956698"/>
            <a:ext cx="169136" cy="169136"/>
          </a:xfrm>
          <a:prstGeom prst="ellipse">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82" name="Line"/>
          <p:cNvSpPr/>
          <p:nvPr/>
        </p:nvSpPr>
        <p:spPr>
          <a:xfrm flipV="1">
            <a:off x="778933" y="2977856"/>
            <a:ext cx="0" cy="2473926"/>
          </a:xfrm>
          <a:prstGeom prst="line">
            <a:avLst/>
          </a:prstGeom>
          <a:ln w="25400">
            <a:solidFill>
              <a:srgbClr val="E4E4E4"/>
            </a:solidFill>
            <a:miter lim="400000"/>
          </a:ln>
        </p:spPr>
        <p:txBody>
          <a:bodyPr lIns="25400" tIns="25400" rIns="25400" bIns="25400" anchor="ctr"/>
          <a:lstStyle/>
          <a:p>
            <a:endParaRPr sz="900"/>
          </a:p>
        </p:txBody>
      </p:sp>
      <p:sp>
        <p:nvSpPr>
          <p:cNvPr id="83" name="Circle"/>
          <p:cNvSpPr/>
          <p:nvPr/>
        </p:nvSpPr>
        <p:spPr>
          <a:xfrm>
            <a:off x="740701" y="1168400"/>
            <a:ext cx="76465" cy="76465"/>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84" name="Circle"/>
          <p:cNvSpPr/>
          <p:nvPr/>
        </p:nvSpPr>
        <p:spPr>
          <a:xfrm>
            <a:off x="740701" y="1446611"/>
            <a:ext cx="76465" cy="76465"/>
          </a:xfrm>
          <a:prstGeom prst="ellipse">
            <a:avLst/>
          </a:prstGeom>
          <a:solidFill>
            <a:srgbClr val="E4E5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85" name="Circle"/>
          <p:cNvSpPr/>
          <p:nvPr/>
        </p:nvSpPr>
        <p:spPr>
          <a:xfrm>
            <a:off x="740701" y="1726011"/>
            <a:ext cx="76465" cy="76465"/>
          </a:xfrm>
          <a:prstGeom prst="ellipse">
            <a:avLst/>
          </a:prstGeom>
          <a:solidFill>
            <a:srgbClr val="E3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86" name="Circle"/>
          <p:cNvSpPr/>
          <p:nvPr/>
        </p:nvSpPr>
        <p:spPr>
          <a:xfrm>
            <a:off x="740701" y="2003034"/>
            <a:ext cx="76465" cy="76465"/>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87" name="Circle"/>
          <p:cNvSpPr/>
          <p:nvPr/>
        </p:nvSpPr>
        <p:spPr>
          <a:xfrm>
            <a:off x="740701" y="2281244"/>
            <a:ext cx="76465" cy="76466"/>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88" name="Slide Number"/>
          <p:cNvSpPr txBox="1">
            <a:spLocks noGrp="1"/>
          </p:cNvSpPr>
          <p:nvPr>
            <p:ph type="sldNum" sz="quarter" idx="2"/>
          </p:nvPr>
        </p:nvSpPr>
        <p:spPr>
          <a:xfrm>
            <a:off x="622040" y="5939367"/>
            <a:ext cx="313788" cy="222251"/>
          </a:xfrm>
          <a:prstGeom prst="rect">
            <a:avLst/>
          </a:prstGeom>
        </p:spPr>
        <p:txBody>
          <a:bodyPr wrap="square"/>
          <a:lstStyle>
            <a:lvl1pPr>
              <a:defRPr sz="1000">
                <a:solidFill>
                  <a:schemeClr val="tx1"/>
                </a:solidFill>
                <a:latin typeface="Open Sans Bold"/>
                <a:ea typeface="Open Sans Bold"/>
                <a:cs typeface="Open Sans Bold"/>
                <a:sym typeface="Open Sans Bold"/>
              </a:defRPr>
            </a:lvl1pPr>
          </a:lstStyle>
          <a:p>
            <a:fld id="{86CB4B4D-7CA3-9044-876B-883B54F8677D}" type="slidenum">
              <a:rPr lang="en-RU" smtClean="0"/>
              <a:pPr/>
              <a:t>‹#›</a:t>
            </a:fld>
            <a:endParaRPr lang="en-RU"/>
          </a:p>
        </p:txBody>
      </p:sp>
      <p:grpSp>
        <p:nvGrpSpPr>
          <p:cNvPr id="17" name="Group">
            <a:extLst>
              <a:ext uri="{FF2B5EF4-FFF2-40B4-BE49-F238E27FC236}">
                <a16:creationId xmlns:a16="http://schemas.microsoft.com/office/drawing/2014/main" id="{C6571757-4C21-1449-9E38-8DC81EA5F754}"/>
              </a:ext>
            </a:extLst>
          </p:cNvPr>
          <p:cNvGrpSpPr/>
          <p:nvPr userDrawn="1"/>
        </p:nvGrpSpPr>
        <p:grpSpPr>
          <a:xfrm>
            <a:off x="681563" y="610205"/>
            <a:ext cx="2457299" cy="256480"/>
            <a:chOff x="-7" y="-34230"/>
            <a:chExt cx="4914596" cy="512959"/>
          </a:xfrm>
        </p:grpSpPr>
        <p:sp>
          <p:nvSpPr>
            <p:cNvPr id="18" name="Crisis Business Report">
              <a:extLst>
                <a:ext uri="{FF2B5EF4-FFF2-40B4-BE49-F238E27FC236}">
                  <a16:creationId xmlns:a16="http://schemas.microsoft.com/office/drawing/2014/main" id="{CD56088C-83D7-CD4F-AEC5-2494C887AE6E}"/>
                </a:ext>
              </a:extLst>
            </p:cNvPr>
            <p:cNvSpPr txBox="1"/>
            <p:nvPr/>
          </p:nvSpPr>
          <p:spPr>
            <a:xfrm>
              <a:off x="529415" y="-34230"/>
              <a:ext cx="4385174" cy="5129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a:defRPr sz="2000" b="0" cap="all" spc="280">
                  <a:solidFill>
                    <a:srgbClr val="1C1D21"/>
                  </a:solidFill>
                  <a:latin typeface="Open Sans Bold"/>
                  <a:ea typeface="Open Sans Bold"/>
                  <a:cs typeface="Open Sans Bold"/>
                  <a:sym typeface="Open Sans Bold"/>
                </a:defRPr>
              </a:lvl1pPr>
            </a:lstStyle>
            <a:p>
              <a:r>
                <a:rPr sz="1000" dirty="0">
                  <a:solidFill>
                    <a:schemeClr val="tx1"/>
                  </a:solidFill>
                </a:rPr>
                <a:t>Crisis Business Report</a:t>
              </a:r>
            </a:p>
          </p:txBody>
        </p:sp>
        <p:grpSp>
          <p:nvGrpSpPr>
            <p:cNvPr id="19" name="Group">
              <a:extLst>
                <a:ext uri="{FF2B5EF4-FFF2-40B4-BE49-F238E27FC236}">
                  <a16:creationId xmlns:a16="http://schemas.microsoft.com/office/drawing/2014/main" id="{CBE2C240-EB5A-9345-AF2D-FFCE86650AF6}"/>
                </a:ext>
              </a:extLst>
            </p:cNvPr>
            <p:cNvGrpSpPr/>
            <p:nvPr/>
          </p:nvGrpSpPr>
          <p:grpSpPr>
            <a:xfrm>
              <a:off x="-7" y="10462"/>
              <a:ext cx="384700" cy="423575"/>
              <a:chOff x="-6" y="0"/>
              <a:chExt cx="384698" cy="423574"/>
            </a:xfrm>
          </p:grpSpPr>
          <p:sp>
            <p:nvSpPr>
              <p:cNvPr id="20" name="Shape">
                <a:extLst>
                  <a:ext uri="{FF2B5EF4-FFF2-40B4-BE49-F238E27FC236}">
                    <a16:creationId xmlns:a16="http://schemas.microsoft.com/office/drawing/2014/main" id="{BBB59697-4620-AD40-B4B9-4A9848713690}"/>
                  </a:ext>
                </a:extLst>
              </p:cNvPr>
              <p:cNvSpPr/>
              <p:nvPr/>
            </p:nvSpPr>
            <p:spPr>
              <a:xfrm>
                <a:off x="10" y="-1"/>
                <a:ext cx="384683" cy="423575"/>
              </a:xfrm>
              <a:custGeom>
                <a:avLst/>
                <a:gdLst/>
                <a:ahLst/>
                <a:cxnLst>
                  <a:cxn ang="0">
                    <a:pos x="wd2" y="hd2"/>
                  </a:cxn>
                  <a:cxn ang="5400000">
                    <a:pos x="wd2" y="hd2"/>
                  </a:cxn>
                  <a:cxn ang="10800000">
                    <a:pos x="wd2" y="hd2"/>
                  </a:cxn>
                  <a:cxn ang="16200000">
                    <a:pos x="wd2" y="hd2"/>
                  </a:cxn>
                </a:cxnLst>
                <a:rect l="0" t="0" r="r" b="b"/>
                <a:pathLst>
                  <a:path w="21056" h="19380" extrusionOk="0">
                    <a:moveTo>
                      <a:pt x="20949" y="3657"/>
                    </a:moveTo>
                    <a:lnTo>
                      <a:pt x="15894" y="7011"/>
                    </a:lnTo>
                    <a:cubicBezTo>
                      <a:pt x="14450" y="5490"/>
                      <a:pt x="12280" y="5089"/>
                      <a:pt x="10403" y="5539"/>
                    </a:cubicBezTo>
                    <a:cubicBezTo>
                      <a:pt x="8503" y="5994"/>
                      <a:pt x="6896" y="7324"/>
                      <a:pt x="6699" y="9282"/>
                    </a:cubicBezTo>
                    <a:cubicBezTo>
                      <a:pt x="6266" y="13575"/>
                      <a:pt x="12625" y="15568"/>
                      <a:pt x="15973" y="12367"/>
                    </a:cubicBezTo>
                    <a:lnTo>
                      <a:pt x="21056" y="15674"/>
                    </a:lnTo>
                    <a:cubicBezTo>
                      <a:pt x="15667" y="21288"/>
                      <a:pt x="5146" y="20373"/>
                      <a:pt x="1257" y="13950"/>
                    </a:cubicBezTo>
                    <a:cubicBezTo>
                      <a:pt x="-544" y="10977"/>
                      <a:pt x="-338" y="7692"/>
                      <a:pt x="1417" y="5055"/>
                    </a:cubicBezTo>
                    <a:cubicBezTo>
                      <a:pt x="3197" y="2379"/>
                      <a:pt x="6522" y="443"/>
                      <a:pt x="10600" y="60"/>
                    </a:cubicBezTo>
                    <a:cubicBezTo>
                      <a:pt x="14562" y="-312"/>
                      <a:pt x="18471" y="1047"/>
                      <a:pt x="20949" y="3657"/>
                    </a:cubicBezTo>
                    <a:close/>
                  </a:path>
                </a:pathLst>
              </a:custGeom>
              <a:gradFill flip="none" rotWithShape="1">
                <a:gsLst>
                  <a:gs pos="0">
                    <a:schemeClr val="accent1"/>
                  </a:gs>
                  <a:gs pos="100000">
                    <a:schemeClr val="accent3"/>
                  </a:gs>
                </a:gsLst>
                <a:lin ang="169680" scaled="0"/>
              </a:gradFill>
              <a:ln w="12700" cap="flat">
                <a:noFill/>
                <a:miter lim="400000"/>
              </a:ln>
              <a:effectLst/>
            </p:spPr>
            <p:txBody>
              <a:bodyPr wrap="square" lIns="50800" tIns="50800" rIns="50800" bIns="50800" numCol="1" anchor="ctr">
                <a:noAutofit/>
              </a:bodyPr>
              <a:lstStyle/>
              <a:p>
                <a:endParaRPr sz="900"/>
              </a:p>
            </p:txBody>
          </p:sp>
          <p:sp>
            <p:nvSpPr>
              <p:cNvPr id="21" name="Shape">
                <a:extLst>
                  <a:ext uri="{FF2B5EF4-FFF2-40B4-BE49-F238E27FC236}">
                    <a16:creationId xmlns:a16="http://schemas.microsoft.com/office/drawing/2014/main" id="{DD14FCA6-CC80-8044-91F9-AB208ED3CA77}"/>
                  </a:ext>
                </a:extLst>
              </p:cNvPr>
              <p:cNvSpPr/>
              <p:nvPr/>
            </p:nvSpPr>
            <p:spPr>
              <a:xfrm>
                <a:off x="67479" y="30518"/>
                <a:ext cx="78171" cy="144126"/>
              </a:xfrm>
              <a:custGeom>
                <a:avLst/>
                <a:gdLst/>
                <a:ahLst/>
                <a:cxnLst>
                  <a:cxn ang="0">
                    <a:pos x="wd2" y="hd2"/>
                  </a:cxn>
                  <a:cxn ang="5400000">
                    <a:pos x="wd2" y="hd2"/>
                  </a:cxn>
                  <a:cxn ang="10800000">
                    <a:pos x="wd2" y="hd2"/>
                  </a:cxn>
                  <a:cxn ang="16200000">
                    <a:pos x="wd2" y="hd2"/>
                  </a:cxn>
                </a:cxnLst>
                <a:rect l="0" t="0" r="r" b="b"/>
                <a:pathLst>
                  <a:path w="21600" h="21600" extrusionOk="0">
                    <a:moveTo>
                      <a:pt x="0" y="4086"/>
                    </a:moveTo>
                    <a:cubicBezTo>
                      <a:pt x="1595" y="3296"/>
                      <a:pt x="3271" y="2556"/>
                      <a:pt x="5019" y="1869"/>
                    </a:cubicBezTo>
                    <a:cubicBezTo>
                      <a:pt x="6737" y="1193"/>
                      <a:pt x="8522" y="569"/>
                      <a:pt x="10366" y="0"/>
                    </a:cubicBezTo>
                    <a:lnTo>
                      <a:pt x="21600" y="17718"/>
                    </a:lnTo>
                    <a:cubicBezTo>
                      <a:pt x="20632" y="18318"/>
                      <a:pt x="19721" y="18944"/>
                      <a:pt x="18871" y="19595"/>
                    </a:cubicBezTo>
                    <a:cubicBezTo>
                      <a:pt x="18026" y="20241"/>
                      <a:pt x="17243" y="20910"/>
                      <a:pt x="16524" y="21600"/>
                    </a:cubicBezTo>
                    <a:lnTo>
                      <a:pt x="0" y="4086"/>
                    </a:lnTo>
                    <a:close/>
                  </a:path>
                </a:pathLst>
              </a:custGeom>
              <a:solidFill>
                <a:schemeClr val="accent3">
                  <a:alpha val="30080"/>
                </a:schemeClr>
              </a:solidFill>
              <a:ln w="12700" cap="flat">
                <a:noFill/>
                <a:miter lim="400000"/>
              </a:ln>
              <a:effectLst/>
            </p:spPr>
            <p:txBody>
              <a:bodyPr wrap="square" lIns="50800" tIns="50800" rIns="50800" bIns="50800" numCol="1" anchor="ctr">
                <a:noAutofit/>
              </a:bodyPr>
              <a:lstStyle/>
              <a:p>
                <a:endParaRPr sz="900"/>
              </a:p>
            </p:txBody>
          </p:sp>
          <p:sp>
            <p:nvSpPr>
              <p:cNvPr id="22" name="Shape">
                <a:extLst>
                  <a:ext uri="{FF2B5EF4-FFF2-40B4-BE49-F238E27FC236}">
                    <a16:creationId xmlns:a16="http://schemas.microsoft.com/office/drawing/2014/main" id="{4AFD0EE8-5CA7-E042-A23D-757BF5C5DB12}"/>
                  </a:ext>
                </a:extLst>
              </p:cNvPr>
              <p:cNvSpPr/>
              <p:nvPr/>
            </p:nvSpPr>
            <p:spPr>
              <a:xfrm>
                <a:off x="68925" y="250494"/>
                <a:ext cx="76775" cy="142749"/>
              </a:xfrm>
              <a:custGeom>
                <a:avLst/>
                <a:gdLst/>
                <a:ahLst/>
                <a:cxnLst>
                  <a:cxn ang="0">
                    <a:pos x="wd2" y="hd2"/>
                  </a:cxn>
                  <a:cxn ang="5400000">
                    <a:pos x="wd2" y="hd2"/>
                  </a:cxn>
                  <a:cxn ang="10800000">
                    <a:pos x="wd2" y="hd2"/>
                  </a:cxn>
                  <a:cxn ang="16200000">
                    <a:pos x="wd2" y="hd2"/>
                  </a:cxn>
                </a:cxnLst>
                <a:rect l="0" t="0" r="r" b="b"/>
                <a:pathLst>
                  <a:path w="21600" h="21600" extrusionOk="0">
                    <a:moveTo>
                      <a:pt x="21600" y="3531"/>
                    </a:moveTo>
                    <a:cubicBezTo>
                      <a:pt x="20570" y="2979"/>
                      <a:pt x="19674" y="2360"/>
                      <a:pt x="18933" y="1687"/>
                    </a:cubicBezTo>
                    <a:cubicBezTo>
                      <a:pt x="18345" y="1153"/>
                      <a:pt x="17858" y="587"/>
                      <a:pt x="17480" y="0"/>
                    </a:cubicBezTo>
                    <a:lnTo>
                      <a:pt x="0" y="17516"/>
                    </a:lnTo>
                    <a:cubicBezTo>
                      <a:pt x="1543" y="18267"/>
                      <a:pt x="3152" y="18978"/>
                      <a:pt x="4820" y="19648"/>
                    </a:cubicBezTo>
                    <a:cubicBezTo>
                      <a:pt x="6560" y="20346"/>
                      <a:pt x="8363" y="20997"/>
                      <a:pt x="10222" y="21600"/>
                    </a:cubicBezTo>
                    <a:lnTo>
                      <a:pt x="21600" y="3531"/>
                    </a:lnTo>
                    <a:close/>
                  </a:path>
                </a:pathLst>
              </a:custGeom>
              <a:solidFill>
                <a:schemeClr val="accent3">
                  <a:alpha val="30080"/>
                </a:schemeClr>
              </a:solidFill>
              <a:ln w="12700" cap="flat">
                <a:noFill/>
                <a:miter lim="400000"/>
              </a:ln>
              <a:effectLst/>
            </p:spPr>
            <p:txBody>
              <a:bodyPr wrap="square" lIns="50800" tIns="50800" rIns="50800" bIns="50800" numCol="1" anchor="ctr">
                <a:noAutofit/>
              </a:bodyPr>
              <a:lstStyle/>
              <a:p>
                <a:endParaRPr sz="900"/>
              </a:p>
            </p:txBody>
          </p:sp>
          <p:sp>
            <p:nvSpPr>
              <p:cNvPr id="23" name="Shape">
                <a:extLst>
                  <a:ext uri="{FF2B5EF4-FFF2-40B4-BE49-F238E27FC236}">
                    <a16:creationId xmlns:a16="http://schemas.microsoft.com/office/drawing/2014/main" id="{7ECA0AF4-D837-1746-B804-A98683DFFD97}"/>
                  </a:ext>
                </a:extLst>
              </p:cNvPr>
              <p:cNvSpPr/>
              <p:nvPr/>
            </p:nvSpPr>
            <p:spPr>
              <a:xfrm>
                <a:off x="-7" y="55151"/>
                <a:ext cx="167212" cy="312556"/>
              </a:xfrm>
              <a:custGeom>
                <a:avLst/>
                <a:gdLst/>
                <a:ahLst/>
                <a:cxnLst>
                  <a:cxn ang="0">
                    <a:pos x="wd2" y="hd2"/>
                  </a:cxn>
                  <a:cxn ang="5400000">
                    <a:pos x="wd2" y="hd2"/>
                  </a:cxn>
                  <a:cxn ang="10800000">
                    <a:pos x="wd2" y="hd2"/>
                  </a:cxn>
                  <a:cxn ang="16200000">
                    <a:pos x="wd2" y="hd2"/>
                  </a:cxn>
                </a:cxnLst>
                <a:rect l="0" t="0" r="r" b="b"/>
                <a:pathLst>
                  <a:path w="21435" h="21600" extrusionOk="0">
                    <a:moveTo>
                      <a:pt x="9068" y="0"/>
                    </a:moveTo>
                    <a:lnTo>
                      <a:pt x="21435" y="10828"/>
                    </a:lnTo>
                    <a:lnTo>
                      <a:pt x="9046" y="21600"/>
                    </a:lnTo>
                    <a:cubicBezTo>
                      <a:pt x="3142" y="18793"/>
                      <a:pt x="-165" y="14725"/>
                      <a:pt x="6" y="10482"/>
                    </a:cubicBezTo>
                    <a:cubicBezTo>
                      <a:pt x="169" y="6458"/>
                      <a:pt x="3456" y="2655"/>
                      <a:pt x="9068" y="0"/>
                    </a:cubicBezTo>
                    <a:close/>
                  </a:path>
                </a:pathLst>
              </a:custGeom>
              <a:solidFill>
                <a:schemeClr val="accent5"/>
              </a:solidFill>
              <a:ln w="12700" cap="flat">
                <a:noFill/>
                <a:miter lim="400000"/>
              </a:ln>
              <a:effectLst/>
            </p:spPr>
            <p:txBody>
              <a:bodyPr wrap="square" lIns="50800" tIns="50800" rIns="50800" bIns="50800" numCol="1" anchor="ctr">
                <a:noAutofit/>
              </a:bodyPr>
              <a:lstStyle/>
              <a:p>
                <a:endParaRPr sz="900"/>
              </a:p>
            </p:txBody>
          </p:sp>
        </p:grpSp>
      </p:grpSp>
      <p:sp>
        <p:nvSpPr>
          <p:cNvPr id="3" name="Picture Placeholder 2">
            <a:extLst>
              <a:ext uri="{FF2B5EF4-FFF2-40B4-BE49-F238E27FC236}">
                <a16:creationId xmlns:a16="http://schemas.microsoft.com/office/drawing/2014/main" id="{5C8BD2DE-DC53-064B-B95E-28E723808601}"/>
              </a:ext>
            </a:extLst>
          </p:cNvPr>
          <p:cNvSpPr>
            <a:spLocks noGrp="1"/>
          </p:cNvSpPr>
          <p:nvPr>
            <p:ph type="pic" sz="quarter" idx="10"/>
          </p:nvPr>
        </p:nvSpPr>
        <p:spPr>
          <a:xfrm>
            <a:off x="3381375" y="2357710"/>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4" name="Picture Placeholder 2">
            <a:extLst>
              <a:ext uri="{FF2B5EF4-FFF2-40B4-BE49-F238E27FC236}">
                <a16:creationId xmlns:a16="http://schemas.microsoft.com/office/drawing/2014/main" id="{ADF46536-315F-2441-9961-9AC39A5871F7}"/>
              </a:ext>
            </a:extLst>
          </p:cNvPr>
          <p:cNvSpPr>
            <a:spLocks noGrp="1"/>
          </p:cNvSpPr>
          <p:nvPr>
            <p:ph type="pic" sz="quarter" idx="11"/>
          </p:nvPr>
        </p:nvSpPr>
        <p:spPr>
          <a:xfrm>
            <a:off x="4631532" y="2357710"/>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5" name="Picture Placeholder 2">
            <a:extLst>
              <a:ext uri="{FF2B5EF4-FFF2-40B4-BE49-F238E27FC236}">
                <a16:creationId xmlns:a16="http://schemas.microsoft.com/office/drawing/2014/main" id="{522A268D-0CA8-5A4E-946B-DA75CF632261}"/>
              </a:ext>
            </a:extLst>
          </p:cNvPr>
          <p:cNvSpPr>
            <a:spLocks noGrp="1"/>
          </p:cNvSpPr>
          <p:nvPr>
            <p:ph type="pic" sz="quarter" idx="12"/>
          </p:nvPr>
        </p:nvSpPr>
        <p:spPr>
          <a:xfrm>
            <a:off x="5881688" y="2357710"/>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6" name="Picture Placeholder 2">
            <a:extLst>
              <a:ext uri="{FF2B5EF4-FFF2-40B4-BE49-F238E27FC236}">
                <a16:creationId xmlns:a16="http://schemas.microsoft.com/office/drawing/2014/main" id="{1F9811B7-16C6-A740-9F14-7648EE7B6BDF}"/>
              </a:ext>
            </a:extLst>
          </p:cNvPr>
          <p:cNvSpPr>
            <a:spLocks noGrp="1"/>
          </p:cNvSpPr>
          <p:nvPr>
            <p:ph type="pic" sz="quarter" idx="13"/>
          </p:nvPr>
        </p:nvSpPr>
        <p:spPr>
          <a:xfrm>
            <a:off x="7131845" y="2357710"/>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7" name="Picture Placeholder 2">
            <a:extLst>
              <a:ext uri="{FF2B5EF4-FFF2-40B4-BE49-F238E27FC236}">
                <a16:creationId xmlns:a16="http://schemas.microsoft.com/office/drawing/2014/main" id="{05E2CAC0-C144-F742-8C35-3EE36ECEBAFC}"/>
              </a:ext>
            </a:extLst>
          </p:cNvPr>
          <p:cNvSpPr>
            <a:spLocks noGrp="1"/>
          </p:cNvSpPr>
          <p:nvPr>
            <p:ph type="pic" sz="quarter" idx="14"/>
          </p:nvPr>
        </p:nvSpPr>
        <p:spPr>
          <a:xfrm>
            <a:off x="8382000" y="2357710"/>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8" name="Picture Placeholder 2">
            <a:extLst>
              <a:ext uri="{FF2B5EF4-FFF2-40B4-BE49-F238E27FC236}">
                <a16:creationId xmlns:a16="http://schemas.microsoft.com/office/drawing/2014/main" id="{D64D1DEF-F7A3-7144-9DB8-9A61EE810943}"/>
              </a:ext>
            </a:extLst>
          </p:cNvPr>
          <p:cNvSpPr>
            <a:spLocks noGrp="1"/>
          </p:cNvSpPr>
          <p:nvPr>
            <p:ph type="pic" sz="quarter" idx="15"/>
          </p:nvPr>
        </p:nvSpPr>
        <p:spPr>
          <a:xfrm>
            <a:off x="3381375" y="3532959"/>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9" name="Picture Placeholder 2">
            <a:extLst>
              <a:ext uri="{FF2B5EF4-FFF2-40B4-BE49-F238E27FC236}">
                <a16:creationId xmlns:a16="http://schemas.microsoft.com/office/drawing/2014/main" id="{917765A8-D505-FA43-BEC1-915CB7D5B25A}"/>
              </a:ext>
            </a:extLst>
          </p:cNvPr>
          <p:cNvSpPr>
            <a:spLocks noGrp="1"/>
          </p:cNvSpPr>
          <p:nvPr>
            <p:ph type="pic" sz="quarter" idx="16"/>
          </p:nvPr>
        </p:nvSpPr>
        <p:spPr>
          <a:xfrm>
            <a:off x="4631532" y="3532959"/>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30" name="Picture Placeholder 2">
            <a:extLst>
              <a:ext uri="{FF2B5EF4-FFF2-40B4-BE49-F238E27FC236}">
                <a16:creationId xmlns:a16="http://schemas.microsoft.com/office/drawing/2014/main" id="{FFECEF55-B146-D14D-9EF7-C643C7E55D93}"/>
              </a:ext>
            </a:extLst>
          </p:cNvPr>
          <p:cNvSpPr>
            <a:spLocks noGrp="1"/>
          </p:cNvSpPr>
          <p:nvPr>
            <p:ph type="pic" sz="quarter" idx="17"/>
          </p:nvPr>
        </p:nvSpPr>
        <p:spPr>
          <a:xfrm>
            <a:off x="5881688" y="3532959"/>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31" name="Picture Placeholder 2">
            <a:extLst>
              <a:ext uri="{FF2B5EF4-FFF2-40B4-BE49-F238E27FC236}">
                <a16:creationId xmlns:a16="http://schemas.microsoft.com/office/drawing/2014/main" id="{E84ECD1E-83F0-BA4E-9F0E-38F7A0535885}"/>
              </a:ext>
            </a:extLst>
          </p:cNvPr>
          <p:cNvSpPr>
            <a:spLocks noGrp="1"/>
          </p:cNvSpPr>
          <p:nvPr>
            <p:ph type="pic" sz="quarter" idx="18"/>
          </p:nvPr>
        </p:nvSpPr>
        <p:spPr>
          <a:xfrm>
            <a:off x="7131845" y="3532959"/>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32" name="Picture Placeholder 2">
            <a:extLst>
              <a:ext uri="{FF2B5EF4-FFF2-40B4-BE49-F238E27FC236}">
                <a16:creationId xmlns:a16="http://schemas.microsoft.com/office/drawing/2014/main" id="{1178F987-01C8-7A41-8245-B0005CEC6DDE}"/>
              </a:ext>
            </a:extLst>
          </p:cNvPr>
          <p:cNvSpPr>
            <a:spLocks noGrp="1"/>
          </p:cNvSpPr>
          <p:nvPr>
            <p:ph type="pic" sz="quarter" idx="19"/>
          </p:nvPr>
        </p:nvSpPr>
        <p:spPr>
          <a:xfrm>
            <a:off x="8382000" y="3532959"/>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Tree>
    <p:extLst>
      <p:ext uri="{BB962C8B-B14F-4D97-AF65-F5344CB8AC3E}">
        <p14:creationId xmlns:p14="http://schemas.microsoft.com/office/powerpoint/2010/main" val="2905890544"/>
      </p:ext>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type="tx">
  <p:cSld name="Section_5">
    <p:spTree>
      <p:nvGrpSpPr>
        <p:cNvPr id="1" name=""/>
        <p:cNvGrpSpPr/>
        <p:nvPr/>
      </p:nvGrpSpPr>
      <p:grpSpPr>
        <a:xfrm>
          <a:off x="0" y="0"/>
          <a:ext cx="0" cy="0"/>
          <a:chOff x="0" y="0"/>
          <a:chExt cx="0" cy="0"/>
        </a:xfrm>
      </p:grpSpPr>
      <p:sp>
        <p:nvSpPr>
          <p:cNvPr id="17" name="Line">
            <a:extLst>
              <a:ext uri="{FF2B5EF4-FFF2-40B4-BE49-F238E27FC236}">
                <a16:creationId xmlns:a16="http://schemas.microsoft.com/office/drawing/2014/main" id="{EC5BB7C4-DE25-4940-ABDE-A7F0BEC7CADC}"/>
              </a:ext>
            </a:extLst>
          </p:cNvPr>
          <p:cNvSpPr/>
          <p:nvPr userDrawn="1"/>
        </p:nvSpPr>
        <p:spPr>
          <a:xfrm flipV="1">
            <a:off x="778933" y="2977856"/>
            <a:ext cx="0" cy="2473926"/>
          </a:xfrm>
          <a:prstGeom prst="line">
            <a:avLst/>
          </a:prstGeom>
          <a:ln w="25400">
            <a:solidFill>
              <a:srgbClr val="E4E4E4"/>
            </a:solidFill>
            <a:miter lim="400000"/>
          </a:ln>
        </p:spPr>
        <p:txBody>
          <a:bodyPr lIns="25400" tIns="25400" rIns="25400" bIns="25400" anchor="ctr"/>
          <a:lstStyle/>
          <a:p>
            <a:endParaRPr sz="900"/>
          </a:p>
        </p:txBody>
      </p:sp>
      <p:grpSp>
        <p:nvGrpSpPr>
          <p:cNvPr id="18" name="Group 17">
            <a:extLst>
              <a:ext uri="{FF2B5EF4-FFF2-40B4-BE49-F238E27FC236}">
                <a16:creationId xmlns:a16="http://schemas.microsoft.com/office/drawing/2014/main" id="{1416002E-25DD-5242-B99E-F30DDA987773}"/>
              </a:ext>
            </a:extLst>
          </p:cNvPr>
          <p:cNvGrpSpPr/>
          <p:nvPr userDrawn="1"/>
        </p:nvGrpSpPr>
        <p:grpSpPr>
          <a:xfrm>
            <a:off x="694366" y="653877"/>
            <a:ext cx="169136" cy="169136"/>
            <a:chOff x="694366" y="1122065"/>
            <a:chExt cx="169136" cy="169136"/>
          </a:xfrm>
        </p:grpSpPr>
        <p:sp>
          <p:nvSpPr>
            <p:cNvPr id="19" name="Circle">
              <a:extLst>
                <a:ext uri="{FF2B5EF4-FFF2-40B4-BE49-F238E27FC236}">
                  <a16:creationId xmlns:a16="http://schemas.microsoft.com/office/drawing/2014/main" id="{2C8F5AE5-904F-FC4F-9E01-6AF5098431B1}"/>
                </a:ext>
              </a:extLst>
            </p:cNvPr>
            <p:cNvSpPr/>
            <p:nvPr/>
          </p:nvSpPr>
          <p:spPr>
            <a:xfrm>
              <a:off x="694366" y="1122065"/>
              <a:ext cx="169136" cy="169136"/>
            </a:xfrm>
            <a:prstGeom prst="ellipse">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0" name="Circle">
              <a:extLst>
                <a:ext uri="{FF2B5EF4-FFF2-40B4-BE49-F238E27FC236}">
                  <a16:creationId xmlns:a16="http://schemas.microsoft.com/office/drawing/2014/main" id="{925434B5-67EA-6C4D-9C25-29B150F369A1}"/>
                </a:ext>
              </a:extLst>
            </p:cNvPr>
            <p:cNvSpPr/>
            <p:nvPr/>
          </p:nvSpPr>
          <p:spPr>
            <a:xfrm>
              <a:off x="740701" y="1168400"/>
              <a:ext cx="76465" cy="76465"/>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grpSp>
      <p:sp>
        <p:nvSpPr>
          <p:cNvPr id="21" name="Circle">
            <a:extLst>
              <a:ext uri="{FF2B5EF4-FFF2-40B4-BE49-F238E27FC236}">
                <a16:creationId xmlns:a16="http://schemas.microsoft.com/office/drawing/2014/main" id="{B36617E6-4E9B-5F47-9BF8-F4124414BF03}"/>
              </a:ext>
            </a:extLst>
          </p:cNvPr>
          <p:cNvSpPr/>
          <p:nvPr userDrawn="1"/>
        </p:nvSpPr>
        <p:spPr>
          <a:xfrm>
            <a:off x="740701" y="1446611"/>
            <a:ext cx="76465" cy="76465"/>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2" name="Circle">
            <a:extLst>
              <a:ext uri="{FF2B5EF4-FFF2-40B4-BE49-F238E27FC236}">
                <a16:creationId xmlns:a16="http://schemas.microsoft.com/office/drawing/2014/main" id="{281B55F3-C705-2B48-A453-4D3267014E55}"/>
              </a:ext>
            </a:extLst>
          </p:cNvPr>
          <p:cNvSpPr/>
          <p:nvPr userDrawn="1"/>
        </p:nvSpPr>
        <p:spPr>
          <a:xfrm>
            <a:off x="740701" y="1724822"/>
            <a:ext cx="76465" cy="76465"/>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3" name="Circle">
            <a:extLst>
              <a:ext uri="{FF2B5EF4-FFF2-40B4-BE49-F238E27FC236}">
                <a16:creationId xmlns:a16="http://schemas.microsoft.com/office/drawing/2014/main" id="{83D56FA6-EF7D-0C4B-9706-28BB18E72320}"/>
              </a:ext>
            </a:extLst>
          </p:cNvPr>
          <p:cNvSpPr/>
          <p:nvPr userDrawn="1"/>
        </p:nvSpPr>
        <p:spPr>
          <a:xfrm>
            <a:off x="740701" y="2003034"/>
            <a:ext cx="76465" cy="76465"/>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4" name="Circle">
            <a:extLst>
              <a:ext uri="{FF2B5EF4-FFF2-40B4-BE49-F238E27FC236}">
                <a16:creationId xmlns:a16="http://schemas.microsoft.com/office/drawing/2014/main" id="{43CFB242-51A5-B643-9C75-F1CACE8FA6E8}"/>
              </a:ext>
            </a:extLst>
          </p:cNvPr>
          <p:cNvSpPr/>
          <p:nvPr userDrawn="1"/>
        </p:nvSpPr>
        <p:spPr>
          <a:xfrm>
            <a:off x="740701" y="2281244"/>
            <a:ext cx="76465" cy="76466"/>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25" name="Slide Number">
            <a:extLst>
              <a:ext uri="{FF2B5EF4-FFF2-40B4-BE49-F238E27FC236}">
                <a16:creationId xmlns:a16="http://schemas.microsoft.com/office/drawing/2014/main" id="{C616B481-D949-9E4E-949D-5E432B3FF68F}"/>
              </a:ext>
            </a:extLst>
          </p:cNvPr>
          <p:cNvSpPr txBox="1">
            <a:spLocks noGrp="1"/>
          </p:cNvSpPr>
          <p:nvPr>
            <p:ph type="sldNum" sz="quarter" idx="2"/>
          </p:nvPr>
        </p:nvSpPr>
        <p:spPr>
          <a:xfrm>
            <a:off x="622040" y="5939367"/>
            <a:ext cx="313788" cy="222251"/>
          </a:xfrm>
          <a:prstGeom prst="rect">
            <a:avLst/>
          </a:prstGeom>
        </p:spPr>
        <p:txBody>
          <a:bodyPr wrap="square"/>
          <a:lstStyle>
            <a:lvl1pPr>
              <a:defRPr sz="1000">
                <a:solidFill>
                  <a:schemeClr val="tx1"/>
                </a:solidFill>
                <a:latin typeface="Century Gothic" panose="020B0502020202020204" pitchFamily="34" charset="0"/>
                <a:ea typeface="Open Sans Bold"/>
                <a:cs typeface="Open Sans Bold"/>
                <a:sym typeface="Open Sans Bold"/>
              </a:defRPr>
            </a:lvl1pPr>
          </a:lstStyle>
          <a:p>
            <a:fld id="{86CB4B4D-7CA3-9044-876B-883B54F8677D}" type="slidenum">
              <a:rPr lang="en-RU" smtClean="0"/>
              <a:pPr/>
              <a:t>‹#›</a:t>
            </a:fld>
            <a:endParaRPr lang="en-RU">
              <a:latin typeface="Century Gothic" panose="020B0502020202020204" pitchFamily="34" charset="0"/>
            </a:endParaRPr>
          </a:p>
        </p:txBody>
      </p:sp>
      <p:sp>
        <p:nvSpPr>
          <p:cNvPr id="26" name="Crisis Business Report">
            <a:extLst>
              <a:ext uri="{FF2B5EF4-FFF2-40B4-BE49-F238E27FC236}">
                <a16:creationId xmlns:a16="http://schemas.microsoft.com/office/drawing/2014/main" id="{1DCEE6DA-820B-5A42-B2E6-C630F40F4FE8}"/>
              </a:ext>
            </a:extLst>
          </p:cNvPr>
          <p:cNvSpPr txBox="1"/>
          <p:nvPr userDrawn="1"/>
        </p:nvSpPr>
        <p:spPr>
          <a:xfrm>
            <a:off x="946274" y="625593"/>
            <a:ext cx="2195794" cy="2257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a:defRPr sz="2000" b="0" cap="all" spc="280">
                <a:solidFill>
                  <a:srgbClr val="1C1D21"/>
                </a:solidFill>
                <a:latin typeface="Open Sans Bold"/>
                <a:ea typeface="Open Sans Bold"/>
                <a:cs typeface="Open Sans Bold"/>
                <a:sym typeface="Open Sans Bold"/>
              </a:defRPr>
            </a:lvl1pPr>
          </a:lstStyle>
          <a:p>
            <a:r>
              <a:rPr lang="en-US" sz="800" dirty="0">
                <a:solidFill>
                  <a:schemeClr val="tx1"/>
                </a:solidFill>
                <a:latin typeface="Century Gothic" panose="020B0502020202020204" pitchFamily="34" charset="0"/>
              </a:rPr>
              <a:t>OFFICE REOPENING GUIDE</a:t>
            </a:r>
            <a:endParaRPr sz="800" dirty="0">
              <a:solidFill>
                <a:schemeClr val="tx1"/>
              </a:solidFill>
              <a:latin typeface="Century Gothic" panose="020B0502020202020204" pitchFamily="34" charset="0"/>
            </a:endParaRPr>
          </a:p>
        </p:txBody>
      </p:sp>
      <p:sp>
        <p:nvSpPr>
          <p:cNvPr id="27" name="Circle">
            <a:extLst>
              <a:ext uri="{FF2B5EF4-FFF2-40B4-BE49-F238E27FC236}">
                <a16:creationId xmlns:a16="http://schemas.microsoft.com/office/drawing/2014/main" id="{6D84F1F8-EF19-244B-880D-5882935D7C71}"/>
              </a:ext>
            </a:extLst>
          </p:cNvPr>
          <p:cNvSpPr/>
          <p:nvPr userDrawn="1"/>
        </p:nvSpPr>
        <p:spPr>
          <a:xfrm>
            <a:off x="740701" y="1168399"/>
            <a:ext cx="76465" cy="76465"/>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Tree>
    <p:extLst>
      <p:ext uri="{BB962C8B-B14F-4D97-AF65-F5344CB8AC3E}">
        <p14:creationId xmlns:p14="http://schemas.microsoft.com/office/powerpoint/2010/main" val="3364003138"/>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ection_5 with photos">
    <p:spTree>
      <p:nvGrpSpPr>
        <p:cNvPr id="1" name=""/>
        <p:cNvGrpSpPr/>
        <p:nvPr/>
      </p:nvGrpSpPr>
      <p:grpSpPr>
        <a:xfrm>
          <a:off x="0" y="0"/>
          <a:ext cx="0" cy="0"/>
          <a:chOff x="0" y="0"/>
          <a:chExt cx="0" cy="0"/>
        </a:xfrm>
      </p:grpSpPr>
      <p:sp>
        <p:nvSpPr>
          <p:cNvPr id="95" name="Circle"/>
          <p:cNvSpPr/>
          <p:nvPr/>
        </p:nvSpPr>
        <p:spPr>
          <a:xfrm>
            <a:off x="694366" y="2234909"/>
            <a:ext cx="169136" cy="169136"/>
          </a:xfrm>
          <a:prstGeom prst="ellipse">
            <a:avLst/>
          </a:prstGeom>
          <a:solidFill>
            <a:schemeClr val="accent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grpSp>
        <p:nvGrpSpPr>
          <p:cNvPr id="102" name="Group"/>
          <p:cNvGrpSpPr/>
          <p:nvPr/>
        </p:nvGrpSpPr>
        <p:grpSpPr>
          <a:xfrm>
            <a:off x="681563" y="610205"/>
            <a:ext cx="2457299" cy="256480"/>
            <a:chOff x="-7" y="-34230"/>
            <a:chExt cx="4914596" cy="512959"/>
          </a:xfrm>
        </p:grpSpPr>
        <p:sp>
          <p:nvSpPr>
            <p:cNvPr id="96" name="Crisis Business Report"/>
            <p:cNvSpPr txBox="1"/>
            <p:nvPr/>
          </p:nvSpPr>
          <p:spPr>
            <a:xfrm>
              <a:off x="529415" y="-34230"/>
              <a:ext cx="4385174" cy="5129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a:defRPr sz="2000" b="0" cap="all" spc="280">
                  <a:solidFill>
                    <a:srgbClr val="1C1D21"/>
                  </a:solidFill>
                  <a:latin typeface="Open Sans Bold"/>
                  <a:ea typeface="Open Sans Bold"/>
                  <a:cs typeface="Open Sans Bold"/>
                  <a:sym typeface="Open Sans Bold"/>
                </a:defRPr>
              </a:lvl1pPr>
            </a:lstStyle>
            <a:p>
              <a:r>
                <a:rPr sz="1000" dirty="0">
                  <a:solidFill>
                    <a:schemeClr val="tx1"/>
                  </a:solidFill>
                </a:rPr>
                <a:t>Crisis Business Report</a:t>
              </a:r>
            </a:p>
          </p:txBody>
        </p:sp>
        <p:grpSp>
          <p:nvGrpSpPr>
            <p:cNvPr id="101" name="Group"/>
            <p:cNvGrpSpPr/>
            <p:nvPr/>
          </p:nvGrpSpPr>
          <p:grpSpPr>
            <a:xfrm>
              <a:off x="-7" y="10462"/>
              <a:ext cx="384700" cy="423575"/>
              <a:chOff x="-6" y="0"/>
              <a:chExt cx="384698" cy="423574"/>
            </a:xfrm>
          </p:grpSpPr>
          <p:sp>
            <p:nvSpPr>
              <p:cNvPr id="97" name="Shape"/>
              <p:cNvSpPr/>
              <p:nvPr/>
            </p:nvSpPr>
            <p:spPr>
              <a:xfrm>
                <a:off x="10" y="-1"/>
                <a:ext cx="384683" cy="423575"/>
              </a:xfrm>
              <a:custGeom>
                <a:avLst/>
                <a:gdLst/>
                <a:ahLst/>
                <a:cxnLst>
                  <a:cxn ang="0">
                    <a:pos x="wd2" y="hd2"/>
                  </a:cxn>
                  <a:cxn ang="5400000">
                    <a:pos x="wd2" y="hd2"/>
                  </a:cxn>
                  <a:cxn ang="10800000">
                    <a:pos x="wd2" y="hd2"/>
                  </a:cxn>
                  <a:cxn ang="16200000">
                    <a:pos x="wd2" y="hd2"/>
                  </a:cxn>
                </a:cxnLst>
                <a:rect l="0" t="0" r="r" b="b"/>
                <a:pathLst>
                  <a:path w="21056" h="19380" extrusionOk="0">
                    <a:moveTo>
                      <a:pt x="20949" y="3657"/>
                    </a:moveTo>
                    <a:lnTo>
                      <a:pt x="15894" y="7011"/>
                    </a:lnTo>
                    <a:cubicBezTo>
                      <a:pt x="14450" y="5490"/>
                      <a:pt x="12280" y="5089"/>
                      <a:pt x="10403" y="5539"/>
                    </a:cubicBezTo>
                    <a:cubicBezTo>
                      <a:pt x="8503" y="5994"/>
                      <a:pt x="6896" y="7324"/>
                      <a:pt x="6699" y="9282"/>
                    </a:cubicBezTo>
                    <a:cubicBezTo>
                      <a:pt x="6266" y="13575"/>
                      <a:pt x="12625" y="15568"/>
                      <a:pt x="15973" y="12367"/>
                    </a:cubicBezTo>
                    <a:lnTo>
                      <a:pt x="21056" y="15674"/>
                    </a:lnTo>
                    <a:cubicBezTo>
                      <a:pt x="15667" y="21288"/>
                      <a:pt x="5146" y="20373"/>
                      <a:pt x="1257" y="13950"/>
                    </a:cubicBezTo>
                    <a:cubicBezTo>
                      <a:pt x="-544" y="10977"/>
                      <a:pt x="-338" y="7692"/>
                      <a:pt x="1417" y="5055"/>
                    </a:cubicBezTo>
                    <a:cubicBezTo>
                      <a:pt x="3197" y="2379"/>
                      <a:pt x="6522" y="443"/>
                      <a:pt x="10600" y="60"/>
                    </a:cubicBezTo>
                    <a:cubicBezTo>
                      <a:pt x="14562" y="-312"/>
                      <a:pt x="18471" y="1047"/>
                      <a:pt x="20949" y="3657"/>
                    </a:cubicBezTo>
                    <a:close/>
                  </a:path>
                </a:pathLst>
              </a:custGeom>
              <a:gradFill flip="none" rotWithShape="1">
                <a:gsLst>
                  <a:gs pos="0">
                    <a:schemeClr val="accent1"/>
                  </a:gs>
                  <a:gs pos="100000">
                    <a:schemeClr val="accent3"/>
                  </a:gs>
                </a:gsLst>
                <a:lin ang="169680" scaled="0"/>
              </a:gradFill>
              <a:ln w="12700" cap="flat">
                <a:noFill/>
                <a:miter lim="400000"/>
              </a:ln>
              <a:effectLst/>
            </p:spPr>
            <p:txBody>
              <a:bodyPr wrap="square" lIns="50800" tIns="50800" rIns="50800" bIns="50800" numCol="1" anchor="ctr">
                <a:noAutofit/>
              </a:bodyPr>
              <a:lstStyle/>
              <a:p>
                <a:endParaRPr sz="900"/>
              </a:p>
            </p:txBody>
          </p:sp>
          <p:sp>
            <p:nvSpPr>
              <p:cNvPr id="98" name="Shape"/>
              <p:cNvSpPr/>
              <p:nvPr/>
            </p:nvSpPr>
            <p:spPr>
              <a:xfrm>
                <a:off x="67479" y="30518"/>
                <a:ext cx="78171" cy="144126"/>
              </a:xfrm>
              <a:custGeom>
                <a:avLst/>
                <a:gdLst/>
                <a:ahLst/>
                <a:cxnLst>
                  <a:cxn ang="0">
                    <a:pos x="wd2" y="hd2"/>
                  </a:cxn>
                  <a:cxn ang="5400000">
                    <a:pos x="wd2" y="hd2"/>
                  </a:cxn>
                  <a:cxn ang="10800000">
                    <a:pos x="wd2" y="hd2"/>
                  </a:cxn>
                  <a:cxn ang="16200000">
                    <a:pos x="wd2" y="hd2"/>
                  </a:cxn>
                </a:cxnLst>
                <a:rect l="0" t="0" r="r" b="b"/>
                <a:pathLst>
                  <a:path w="21600" h="21600" extrusionOk="0">
                    <a:moveTo>
                      <a:pt x="0" y="4086"/>
                    </a:moveTo>
                    <a:cubicBezTo>
                      <a:pt x="1595" y="3296"/>
                      <a:pt x="3271" y="2556"/>
                      <a:pt x="5019" y="1869"/>
                    </a:cubicBezTo>
                    <a:cubicBezTo>
                      <a:pt x="6737" y="1193"/>
                      <a:pt x="8522" y="569"/>
                      <a:pt x="10366" y="0"/>
                    </a:cubicBezTo>
                    <a:lnTo>
                      <a:pt x="21600" y="17718"/>
                    </a:lnTo>
                    <a:cubicBezTo>
                      <a:pt x="20632" y="18318"/>
                      <a:pt x="19721" y="18944"/>
                      <a:pt x="18871" y="19595"/>
                    </a:cubicBezTo>
                    <a:cubicBezTo>
                      <a:pt x="18026" y="20241"/>
                      <a:pt x="17243" y="20910"/>
                      <a:pt x="16524" y="21600"/>
                    </a:cubicBezTo>
                    <a:lnTo>
                      <a:pt x="0" y="4086"/>
                    </a:lnTo>
                    <a:close/>
                  </a:path>
                </a:pathLst>
              </a:custGeom>
              <a:solidFill>
                <a:schemeClr val="accent3">
                  <a:alpha val="30080"/>
                </a:schemeClr>
              </a:solidFill>
              <a:ln w="12700" cap="flat">
                <a:noFill/>
                <a:miter lim="400000"/>
              </a:ln>
              <a:effectLst/>
            </p:spPr>
            <p:txBody>
              <a:bodyPr wrap="square" lIns="50800" tIns="50800" rIns="50800" bIns="50800" numCol="1" anchor="ctr">
                <a:noAutofit/>
              </a:bodyPr>
              <a:lstStyle/>
              <a:p>
                <a:endParaRPr sz="900"/>
              </a:p>
            </p:txBody>
          </p:sp>
          <p:sp>
            <p:nvSpPr>
              <p:cNvPr id="99" name="Shape"/>
              <p:cNvSpPr/>
              <p:nvPr/>
            </p:nvSpPr>
            <p:spPr>
              <a:xfrm>
                <a:off x="68925" y="250494"/>
                <a:ext cx="76775" cy="142749"/>
              </a:xfrm>
              <a:custGeom>
                <a:avLst/>
                <a:gdLst/>
                <a:ahLst/>
                <a:cxnLst>
                  <a:cxn ang="0">
                    <a:pos x="wd2" y="hd2"/>
                  </a:cxn>
                  <a:cxn ang="5400000">
                    <a:pos x="wd2" y="hd2"/>
                  </a:cxn>
                  <a:cxn ang="10800000">
                    <a:pos x="wd2" y="hd2"/>
                  </a:cxn>
                  <a:cxn ang="16200000">
                    <a:pos x="wd2" y="hd2"/>
                  </a:cxn>
                </a:cxnLst>
                <a:rect l="0" t="0" r="r" b="b"/>
                <a:pathLst>
                  <a:path w="21600" h="21600" extrusionOk="0">
                    <a:moveTo>
                      <a:pt x="21600" y="3531"/>
                    </a:moveTo>
                    <a:cubicBezTo>
                      <a:pt x="20570" y="2979"/>
                      <a:pt x="19674" y="2360"/>
                      <a:pt x="18933" y="1687"/>
                    </a:cubicBezTo>
                    <a:cubicBezTo>
                      <a:pt x="18345" y="1153"/>
                      <a:pt x="17858" y="587"/>
                      <a:pt x="17480" y="0"/>
                    </a:cubicBezTo>
                    <a:lnTo>
                      <a:pt x="0" y="17516"/>
                    </a:lnTo>
                    <a:cubicBezTo>
                      <a:pt x="1543" y="18267"/>
                      <a:pt x="3152" y="18978"/>
                      <a:pt x="4820" y="19648"/>
                    </a:cubicBezTo>
                    <a:cubicBezTo>
                      <a:pt x="6560" y="20346"/>
                      <a:pt x="8363" y="20997"/>
                      <a:pt x="10222" y="21600"/>
                    </a:cubicBezTo>
                    <a:lnTo>
                      <a:pt x="21600" y="3531"/>
                    </a:lnTo>
                    <a:close/>
                  </a:path>
                </a:pathLst>
              </a:custGeom>
              <a:solidFill>
                <a:schemeClr val="accent3">
                  <a:alpha val="30080"/>
                </a:schemeClr>
              </a:solidFill>
              <a:ln w="12700" cap="flat">
                <a:noFill/>
                <a:miter lim="400000"/>
              </a:ln>
              <a:effectLst/>
            </p:spPr>
            <p:txBody>
              <a:bodyPr wrap="square" lIns="50800" tIns="50800" rIns="50800" bIns="50800" numCol="1" anchor="ctr">
                <a:noAutofit/>
              </a:bodyPr>
              <a:lstStyle/>
              <a:p>
                <a:endParaRPr sz="900"/>
              </a:p>
            </p:txBody>
          </p:sp>
          <p:sp>
            <p:nvSpPr>
              <p:cNvPr id="100" name="Shape"/>
              <p:cNvSpPr/>
              <p:nvPr/>
            </p:nvSpPr>
            <p:spPr>
              <a:xfrm>
                <a:off x="-7" y="55151"/>
                <a:ext cx="167212" cy="312556"/>
              </a:xfrm>
              <a:custGeom>
                <a:avLst/>
                <a:gdLst/>
                <a:ahLst/>
                <a:cxnLst>
                  <a:cxn ang="0">
                    <a:pos x="wd2" y="hd2"/>
                  </a:cxn>
                  <a:cxn ang="5400000">
                    <a:pos x="wd2" y="hd2"/>
                  </a:cxn>
                  <a:cxn ang="10800000">
                    <a:pos x="wd2" y="hd2"/>
                  </a:cxn>
                  <a:cxn ang="16200000">
                    <a:pos x="wd2" y="hd2"/>
                  </a:cxn>
                </a:cxnLst>
                <a:rect l="0" t="0" r="r" b="b"/>
                <a:pathLst>
                  <a:path w="21435" h="21600" extrusionOk="0">
                    <a:moveTo>
                      <a:pt x="9068" y="0"/>
                    </a:moveTo>
                    <a:lnTo>
                      <a:pt x="21435" y="10828"/>
                    </a:lnTo>
                    <a:lnTo>
                      <a:pt x="9046" y="21600"/>
                    </a:lnTo>
                    <a:cubicBezTo>
                      <a:pt x="3142" y="18793"/>
                      <a:pt x="-165" y="14725"/>
                      <a:pt x="6" y="10482"/>
                    </a:cubicBezTo>
                    <a:cubicBezTo>
                      <a:pt x="169" y="6458"/>
                      <a:pt x="3456" y="2655"/>
                      <a:pt x="9068" y="0"/>
                    </a:cubicBezTo>
                    <a:close/>
                  </a:path>
                </a:pathLst>
              </a:custGeom>
              <a:solidFill>
                <a:schemeClr val="accent5"/>
              </a:solidFill>
              <a:ln w="12700" cap="flat">
                <a:noFill/>
                <a:miter lim="400000"/>
              </a:ln>
              <a:effectLst/>
            </p:spPr>
            <p:txBody>
              <a:bodyPr wrap="square" lIns="50800" tIns="50800" rIns="50800" bIns="50800" numCol="1" anchor="ctr">
                <a:noAutofit/>
              </a:bodyPr>
              <a:lstStyle/>
              <a:p>
                <a:endParaRPr sz="900"/>
              </a:p>
            </p:txBody>
          </p:sp>
        </p:grpSp>
      </p:grpSp>
      <p:sp>
        <p:nvSpPr>
          <p:cNvPr id="103" name="Line"/>
          <p:cNvSpPr/>
          <p:nvPr/>
        </p:nvSpPr>
        <p:spPr>
          <a:xfrm flipV="1">
            <a:off x="778933" y="2977856"/>
            <a:ext cx="0" cy="2473926"/>
          </a:xfrm>
          <a:prstGeom prst="line">
            <a:avLst/>
          </a:prstGeom>
          <a:ln w="25400">
            <a:solidFill>
              <a:srgbClr val="E4E4E4"/>
            </a:solidFill>
            <a:miter lim="400000"/>
          </a:ln>
        </p:spPr>
        <p:txBody>
          <a:bodyPr lIns="25400" tIns="25400" rIns="25400" bIns="25400" anchor="ctr"/>
          <a:lstStyle/>
          <a:p>
            <a:endParaRPr sz="900"/>
          </a:p>
        </p:txBody>
      </p:sp>
      <p:sp>
        <p:nvSpPr>
          <p:cNvPr id="104" name="Circle"/>
          <p:cNvSpPr/>
          <p:nvPr/>
        </p:nvSpPr>
        <p:spPr>
          <a:xfrm>
            <a:off x="740701" y="1168400"/>
            <a:ext cx="76465" cy="76465"/>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05" name="Circle"/>
          <p:cNvSpPr/>
          <p:nvPr/>
        </p:nvSpPr>
        <p:spPr>
          <a:xfrm>
            <a:off x="740701" y="1446611"/>
            <a:ext cx="76465" cy="76465"/>
          </a:xfrm>
          <a:prstGeom prst="ellipse">
            <a:avLst/>
          </a:prstGeom>
          <a:solidFill>
            <a:srgbClr val="E4E5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06" name="Circle"/>
          <p:cNvSpPr/>
          <p:nvPr/>
        </p:nvSpPr>
        <p:spPr>
          <a:xfrm>
            <a:off x="740701" y="1726011"/>
            <a:ext cx="76465" cy="76465"/>
          </a:xfrm>
          <a:prstGeom prst="ellipse">
            <a:avLst/>
          </a:prstGeom>
          <a:solidFill>
            <a:srgbClr val="E3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07" name="Circle"/>
          <p:cNvSpPr/>
          <p:nvPr/>
        </p:nvSpPr>
        <p:spPr>
          <a:xfrm>
            <a:off x="740701" y="2003034"/>
            <a:ext cx="76465" cy="76465"/>
          </a:xfrm>
          <a:prstGeom prst="ellipse">
            <a:avLst/>
          </a:prstGeom>
          <a:solidFill>
            <a:srgbClr val="E3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08" name="Circle"/>
          <p:cNvSpPr/>
          <p:nvPr/>
        </p:nvSpPr>
        <p:spPr>
          <a:xfrm>
            <a:off x="740701" y="2281244"/>
            <a:ext cx="76465" cy="76466"/>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09" name="Slide Number"/>
          <p:cNvSpPr txBox="1">
            <a:spLocks noGrp="1"/>
          </p:cNvSpPr>
          <p:nvPr>
            <p:ph type="sldNum" sz="quarter" idx="2"/>
          </p:nvPr>
        </p:nvSpPr>
        <p:spPr>
          <a:xfrm>
            <a:off x="622040" y="5939367"/>
            <a:ext cx="313788" cy="222251"/>
          </a:xfrm>
          <a:prstGeom prst="rect">
            <a:avLst/>
          </a:prstGeom>
        </p:spPr>
        <p:txBody>
          <a:bodyPr wrap="square"/>
          <a:lstStyle>
            <a:lvl1pPr>
              <a:defRPr sz="1000">
                <a:solidFill>
                  <a:schemeClr val="tx1"/>
                </a:solidFill>
                <a:latin typeface="Open Sans Bold"/>
                <a:ea typeface="Open Sans Bold"/>
                <a:cs typeface="Open Sans Bold"/>
                <a:sym typeface="Open Sans Bold"/>
              </a:defRPr>
            </a:lvl1pPr>
          </a:lstStyle>
          <a:p>
            <a:fld id="{86CB4B4D-7CA3-9044-876B-883B54F8677D}" type="slidenum">
              <a:rPr lang="en-RU" smtClean="0"/>
              <a:pPr/>
              <a:t>‹#›</a:t>
            </a:fld>
            <a:endParaRPr lang="en-RU"/>
          </a:p>
        </p:txBody>
      </p:sp>
      <p:sp>
        <p:nvSpPr>
          <p:cNvPr id="17" name="Picture Placeholder 2">
            <a:extLst>
              <a:ext uri="{FF2B5EF4-FFF2-40B4-BE49-F238E27FC236}">
                <a16:creationId xmlns:a16="http://schemas.microsoft.com/office/drawing/2014/main" id="{43CC8164-5EA0-2047-9B0B-802D598AF075}"/>
              </a:ext>
            </a:extLst>
          </p:cNvPr>
          <p:cNvSpPr>
            <a:spLocks noGrp="1"/>
          </p:cNvSpPr>
          <p:nvPr>
            <p:ph type="pic" sz="quarter" idx="10"/>
          </p:nvPr>
        </p:nvSpPr>
        <p:spPr>
          <a:xfrm>
            <a:off x="3381375" y="1368134"/>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18" name="Picture Placeholder 2">
            <a:extLst>
              <a:ext uri="{FF2B5EF4-FFF2-40B4-BE49-F238E27FC236}">
                <a16:creationId xmlns:a16="http://schemas.microsoft.com/office/drawing/2014/main" id="{DD34FD1C-A8EF-F147-9EB4-C3B22C76A99D}"/>
              </a:ext>
            </a:extLst>
          </p:cNvPr>
          <p:cNvSpPr>
            <a:spLocks noGrp="1"/>
          </p:cNvSpPr>
          <p:nvPr>
            <p:ph type="pic" sz="quarter" idx="11"/>
          </p:nvPr>
        </p:nvSpPr>
        <p:spPr>
          <a:xfrm>
            <a:off x="4631532" y="1368134"/>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19" name="Picture Placeholder 2">
            <a:extLst>
              <a:ext uri="{FF2B5EF4-FFF2-40B4-BE49-F238E27FC236}">
                <a16:creationId xmlns:a16="http://schemas.microsoft.com/office/drawing/2014/main" id="{A97F1679-EBFA-104E-99CD-C224E615D65D}"/>
              </a:ext>
            </a:extLst>
          </p:cNvPr>
          <p:cNvSpPr>
            <a:spLocks noGrp="1"/>
          </p:cNvSpPr>
          <p:nvPr>
            <p:ph type="pic" sz="quarter" idx="12"/>
          </p:nvPr>
        </p:nvSpPr>
        <p:spPr>
          <a:xfrm>
            <a:off x="5881688" y="1368134"/>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0" name="Picture Placeholder 2">
            <a:extLst>
              <a:ext uri="{FF2B5EF4-FFF2-40B4-BE49-F238E27FC236}">
                <a16:creationId xmlns:a16="http://schemas.microsoft.com/office/drawing/2014/main" id="{BE73C086-7763-6247-9DB1-BACD83B7B7B8}"/>
              </a:ext>
            </a:extLst>
          </p:cNvPr>
          <p:cNvSpPr>
            <a:spLocks noGrp="1"/>
          </p:cNvSpPr>
          <p:nvPr>
            <p:ph type="pic" sz="quarter" idx="13"/>
          </p:nvPr>
        </p:nvSpPr>
        <p:spPr>
          <a:xfrm>
            <a:off x="7131845" y="1368134"/>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1" name="Picture Placeholder 2">
            <a:extLst>
              <a:ext uri="{FF2B5EF4-FFF2-40B4-BE49-F238E27FC236}">
                <a16:creationId xmlns:a16="http://schemas.microsoft.com/office/drawing/2014/main" id="{C1D93687-04C9-9A4A-AF01-725BA246AC2E}"/>
              </a:ext>
            </a:extLst>
          </p:cNvPr>
          <p:cNvSpPr>
            <a:spLocks noGrp="1"/>
          </p:cNvSpPr>
          <p:nvPr>
            <p:ph type="pic" sz="quarter" idx="14"/>
          </p:nvPr>
        </p:nvSpPr>
        <p:spPr>
          <a:xfrm>
            <a:off x="8382000" y="1368134"/>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2" name="Picture Placeholder 2">
            <a:extLst>
              <a:ext uri="{FF2B5EF4-FFF2-40B4-BE49-F238E27FC236}">
                <a16:creationId xmlns:a16="http://schemas.microsoft.com/office/drawing/2014/main" id="{3C892556-5609-C643-887B-2E537ECDAF80}"/>
              </a:ext>
            </a:extLst>
          </p:cNvPr>
          <p:cNvSpPr>
            <a:spLocks noGrp="1"/>
          </p:cNvSpPr>
          <p:nvPr>
            <p:ph type="pic" sz="quarter" idx="15"/>
          </p:nvPr>
        </p:nvSpPr>
        <p:spPr>
          <a:xfrm>
            <a:off x="3381375" y="2543384"/>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3" name="Picture Placeholder 2">
            <a:extLst>
              <a:ext uri="{FF2B5EF4-FFF2-40B4-BE49-F238E27FC236}">
                <a16:creationId xmlns:a16="http://schemas.microsoft.com/office/drawing/2014/main" id="{5C16A8B2-C0A4-E84A-8538-F08474AF81EA}"/>
              </a:ext>
            </a:extLst>
          </p:cNvPr>
          <p:cNvSpPr>
            <a:spLocks noGrp="1"/>
          </p:cNvSpPr>
          <p:nvPr>
            <p:ph type="pic" sz="quarter" idx="16"/>
          </p:nvPr>
        </p:nvSpPr>
        <p:spPr>
          <a:xfrm>
            <a:off x="4631532" y="2543384"/>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4" name="Picture Placeholder 2">
            <a:extLst>
              <a:ext uri="{FF2B5EF4-FFF2-40B4-BE49-F238E27FC236}">
                <a16:creationId xmlns:a16="http://schemas.microsoft.com/office/drawing/2014/main" id="{95FE8697-9EE3-0D48-BAAA-01251CF061B4}"/>
              </a:ext>
            </a:extLst>
          </p:cNvPr>
          <p:cNvSpPr>
            <a:spLocks noGrp="1"/>
          </p:cNvSpPr>
          <p:nvPr>
            <p:ph type="pic" sz="quarter" idx="17"/>
          </p:nvPr>
        </p:nvSpPr>
        <p:spPr>
          <a:xfrm>
            <a:off x="5881688" y="2543384"/>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5" name="Picture Placeholder 2">
            <a:extLst>
              <a:ext uri="{FF2B5EF4-FFF2-40B4-BE49-F238E27FC236}">
                <a16:creationId xmlns:a16="http://schemas.microsoft.com/office/drawing/2014/main" id="{576CEA3C-EE4C-7D46-AF30-720D7C50D7A2}"/>
              </a:ext>
            </a:extLst>
          </p:cNvPr>
          <p:cNvSpPr>
            <a:spLocks noGrp="1"/>
          </p:cNvSpPr>
          <p:nvPr>
            <p:ph type="pic" sz="quarter" idx="18"/>
          </p:nvPr>
        </p:nvSpPr>
        <p:spPr>
          <a:xfrm>
            <a:off x="7131845" y="2543384"/>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6" name="Picture Placeholder 2">
            <a:extLst>
              <a:ext uri="{FF2B5EF4-FFF2-40B4-BE49-F238E27FC236}">
                <a16:creationId xmlns:a16="http://schemas.microsoft.com/office/drawing/2014/main" id="{F2CAEEAB-4306-634F-919A-D5F70F1D985C}"/>
              </a:ext>
            </a:extLst>
          </p:cNvPr>
          <p:cNvSpPr>
            <a:spLocks noGrp="1"/>
          </p:cNvSpPr>
          <p:nvPr>
            <p:ph type="pic" sz="quarter" idx="19"/>
          </p:nvPr>
        </p:nvSpPr>
        <p:spPr>
          <a:xfrm>
            <a:off x="8382000" y="2543384"/>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7" name="Picture Placeholder 2">
            <a:extLst>
              <a:ext uri="{FF2B5EF4-FFF2-40B4-BE49-F238E27FC236}">
                <a16:creationId xmlns:a16="http://schemas.microsoft.com/office/drawing/2014/main" id="{84D9D125-277E-F54D-9C4A-B0B313929B6E}"/>
              </a:ext>
            </a:extLst>
          </p:cNvPr>
          <p:cNvSpPr>
            <a:spLocks noGrp="1"/>
          </p:cNvSpPr>
          <p:nvPr>
            <p:ph type="pic" sz="quarter" idx="20"/>
          </p:nvPr>
        </p:nvSpPr>
        <p:spPr>
          <a:xfrm>
            <a:off x="3381375" y="3718842"/>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8" name="Picture Placeholder 2">
            <a:extLst>
              <a:ext uri="{FF2B5EF4-FFF2-40B4-BE49-F238E27FC236}">
                <a16:creationId xmlns:a16="http://schemas.microsoft.com/office/drawing/2014/main" id="{6FE1A628-8BDA-AE4A-8611-3E5B4221603D}"/>
              </a:ext>
            </a:extLst>
          </p:cNvPr>
          <p:cNvSpPr>
            <a:spLocks noGrp="1"/>
          </p:cNvSpPr>
          <p:nvPr>
            <p:ph type="pic" sz="quarter" idx="21"/>
          </p:nvPr>
        </p:nvSpPr>
        <p:spPr>
          <a:xfrm>
            <a:off x="4631532" y="3718842"/>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9" name="Picture Placeholder 2">
            <a:extLst>
              <a:ext uri="{FF2B5EF4-FFF2-40B4-BE49-F238E27FC236}">
                <a16:creationId xmlns:a16="http://schemas.microsoft.com/office/drawing/2014/main" id="{DFD4AF40-8571-0748-AED6-71D9283E181F}"/>
              </a:ext>
            </a:extLst>
          </p:cNvPr>
          <p:cNvSpPr>
            <a:spLocks noGrp="1"/>
          </p:cNvSpPr>
          <p:nvPr>
            <p:ph type="pic" sz="quarter" idx="22"/>
          </p:nvPr>
        </p:nvSpPr>
        <p:spPr>
          <a:xfrm>
            <a:off x="5881688" y="3718842"/>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30" name="Picture Placeholder 2">
            <a:extLst>
              <a:ext uri="{FF2B5EF4-FFF2-40B4-BE49-F238E27FC236}">
                <a16:creationId xmlns:a16="http://schemas.microsoft.com/office/drawing/2014/main" id="{0653CA0A-B105-EC46-8D0F-C928BD5D89D9}"/>
              </a:ext>
            </a:extLst>
          </p:cNvPr>
          <p:cNvSpPr>
            <a:spLocks noGrp="1"/>
          </p:cNvSpPr>
          <p:nvPr>
            <p:ph type="pic" sz="quarter" idx="23"/>
          </p:nvPr>
        </p:nvSpPr>
        <p:spPr>
          <a:xfrm>
            <a:off x="7131845" y="3718842"/>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31" name="Picture Placeholder 2">
            <a:extLst>
              <a:ext uri="{FF2B5EF4-FFF2-40B4-BE49-F238E27FC236}">
                <a16:creationId xmlns:a16="http://schemas.microsoft.com/office/drawing/2014/main" id="{DC49D6D5-8CD7-9640-9F28-60EA8D73436E}"/>
              </a:ext>
            </a:extLst>
          </p:cNvPr>
          <p:cNvSpPr>
            <a:spLocks noGrp="1"/>
          </p:cNvSpPr>
          <p:nvPr>
            <p:ph type="pic" sz="quarter" idx="24"/>
          </p:nvPr>
        </p:nvSpPr>
        <p:spPr>
          <a:xfrm>
            <a:off x="8382000" y="3718842"/>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32" name="Picture Placeholder 2">
            <a:extLst>
              <a:ext uri="{FF2B5EF4-FFF2-40B4-BE49-F238E27FC236}">
                <a16:creationId xmlns:a16="http://schemas.microsoft.com/office/drawing/2014/main" id="{E50201F5-F89F-4A4B-93F5-0719CEBFCDB8}"/>
              </a:ext>
            </a:extLst>
          </p:cNvPr>
          <p:cNvSpPr>
            <a:spLocks noGrp="1"/>
          </p:cNvSpPr>
          <p:nvPr>
            <p:ph type="pic" sz="quarter" idx="25"/>
          </p:nvPr>
        </p:nvSpPr>
        <p:spPr>
          <a:xfrm>
            <a:off x="3381375" y="4894091"/>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33" name="Picture Placeholder 2">
            <a:extLst>
              <a:ext uri="{FF2B5EF4-FFF2-40B4-BE49-F238E27FC236}">
                <a16:creationId xmlns:a16="http://schemas.microsoft.com/office/drawing/2014/main" id="{6D254E75-C2DA-5C43-9552-14423C1A62E2}"/>
              </a:ext>
            </a:extLst>
          </p:cNvPr>
          <p:cNvSpPr>
            <a:spLocks noGrp="1"/>
          </p:cNvSpPr>
          <p:nvPr>
            <p:ph type="pic" sz="quarter" idx="26"/>
          </p:nvPr>
        </p:nvSpPr>
        <p:spPr>
          <a:xfrm>
            <a:off x="4631532" y="4894091"/>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34" name="Picture Placeholder 2">
            <a:extLst>
              <a:ext uri="{FF2B5EF4-FFF2-40B4-BE49-F238E27FC236}">
                <a16:creationId xmlns:a16="http://schemas.microsoft.com/office/drawing/2014/main" id="{D91E3018-8848-C343-8C2C-85075DCE108C}"/>
              </a:ext>
            </a:extLst>
          </p:cNvPr>
          <p:cNvSpPr>
            <a:spLocks noGrp="1"/>
          </p:cNvSpPr>
          <p:nvPr>
            <p:ph type="pic" sz="quarter" idx="27"/>
          </p:nvPr>
        </p:nvSpPr>
        <p:spPr>
          <a:xfrm>
            <a:off x="5881688" y="4894091"/>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35" name="Picture Placeholder 2">
            <a:extLst>
              <a:ext uri="{FF2B5EF4-FFF2-40B4-BE49-F238E27FC236}">
                <a16:creationId xmlns:a16="http://schemas.microsoft.com/office/drawing/2014/main" id="{204CB16E-F9A7-1E46-ABA3-0B388373029E}"/>
              </a:ext>
            </a:extLst>
          </p:cNvPr>
          <p:cNvSpPr>
            <a:spLocks noGrp="1"/>
          </p:cNvSpPr>
          <p:nvPr>
            <p:ph type="pic" sz="quarter" idx="28"/>
          </p:nvPr>
        </p:nvSpPr>
        <p:spPr>
          <a:xfrm>
            <a:off x="7131845" y="4894091"/>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36" name="Picture Placeholder 2">
            <a:extLst>
              <a:ext uri="{FF2B5EF4-FFF2-40B4-BE49-F238E27FC236}">
                <a16:creationId xmlns:a16="http://schemas.microsoft.com/office/drawing/2014/main" id="{02FD95AF-EEE6-E141-9F2E-C43B3A130A46}"/>
              </a:ext>
            </a:extLst>
          </p:cNvPr>
          <p:cNvSpPr>
            <a:spLocks noGrp="1"/>
          </p:cNvSpPr>
          <p:nvPr>
            <p:ph type="pic" sz="quarter" idx="29"/>
          </p:nvPr>
        </p:nvSpPr>
        <p:spPr>
          <a:xfrm>
            <a:off x="8382000" y="4894091"/>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Tree>
    <p:extLst>
      <p:ext uri="{BB962C8B-B14F-4D97-AF65-F5344CB8AC3E}">
        <p14:creationId xmlns:p14="http://schemas.microsoft.com/office/powerpoint/2010/main" val="117248292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5D909-758A-EA47-81F5-944BDC082F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068FFF-71CE-A341-A63C-BD37E502DC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98AFEC-7105-7640-BC5D-17FAE091A9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0A0ECA-1416-EE47-9D0C-34073DB8676B}"/>
              </a:ext>
            </a:extLst>
          </p:cNvPr>
          <p:cNvSpPr>
            <a:spLocks noGrp="1"/>
          </p:cNvSpPr>
          <p:nvPr>
            <p:ph type="dt" sz="half" idx="10"/>
          </p:nvPr>
        </p:nvSpPr>
        <p:spPr/>
        <p:txBody>
          <a:bodyPr/>
          <a:lstStyle/>
          <a:p>
            <a:fld id="{663B6117-8FE0-C249-8B03-47990C63A051}" type="datetimeFigureOut">
              <a:rPr lang="en-US" smtClean="0"/>
              <a:t>7/19/2023</a:t>
            </a:fld>
            <a:endParaRPr lang="en-US"/>
          </a:p>
        </p:txBody>
      </p:sp>
      <p:sp>
        <p:nvSpPr>
          <p:cNvPr id="6" name="Footer Placeholder 5">
            <a:extLst>
              <a:ext uri="{FF2B5EF4-FFF2-40B4-BE49-F238E27FC236}">
                <a16:creationId xmlns:a16="http://schemas.microsoft.com/office/drawing/2014/main" id="{81ADF632-7483-2145-A5F8-6BC1E7FCD6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1FFFBE-F904-EB42-92EC-4CDFC15D2700}"/>
              </a:ext>
            </a:extLst>
          </p:cNvPr>
          <p:cNvSpPr>
            <a:spLocks noGrp="1"/>
          </p:cNvSpPr>
          <p:nvPr>
            <p:ph type="sldNum" sz="quarter" idx="12"/>
          </p:nvPr>
        </p:nvSpPr>
        <p:spPr/>
        <p:txBody>
          <a:bodyPr/>
          <a:lstStyle/>
          <a:p>
            <a:fld id="{A9E63E6D-A8B0-364A-97AA-24B3C1630360}" type="slidenum">
              <a:rPr lang="en-US" smtClean="0"/>
              <a:t>‹#›</a:t>
            </a:fld>
            <a:endParaRPr lang="en-US"/>
          </a:p>
        </p:txBody>
      </p:sp>
    </p:spTree>
    <p:extLst>
      <p:ext uri="{BB962C8B-B14F-4D97-AF65-F5344CB8AC3E}">
        <p14:creationId xmlns:p14="http://schemas.microsoft.com/office/powerpoint/2010/main" val="376962067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Blank with photos">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79805C7-033F-BB4A-8292-D6ECE708EE77}"/>
              </a:ext>
            </a:extLst>
          </p:cNvPr>
          <p:cNvSpPr>
            <a:spLocks noGrp="1"/>
          </p:cNvSpPr>
          <p:nvPr>
            <p:ph type="pic" sz="quarter" idx="10"/>
          </p:nvPr>
        </p:nvSpPr>
        <p:spPr>
          <a:xfrm>
            <a:off x="3381375" y="2357710"/>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6" name="Picture Placeholder 2">
            <a:extLst>
              <a:ext uri="{FF2B5EF4-FFF2-40B4-BE49-F238E27FC236}">
                <a16:creationId xmlns:a16="http://schemas.microsoft.com/office/drawing/2014/main" id="{659C4EC1-ECAE-024C-8B6F-AB81578B6E23}"/>
              </a:ext>
            </a:extLst>
          </p:cNvPr>
          <p:cNvSpPr>
            <a:spLocks noGrp="1"/>
          </p:cNvSpPr>
          <p:nvPr>
            <p:ph type="pic" sz="quarter" idx="11"/>
          </p:nvPr>
        </p:nvSpPr>
        <p:spPr>
          <a:xfrm>
            <a:off x="4631532" y="2357710"/>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7" name="Picture Placeholder 2">
            <a:extLst>
              <a:ext uri="{FF2B5EF4-FFF2-40B4-BE49-F238E27FC236}">
                <a16:creationId xmlns:a16="http://schemas.microsoft.com/office/drawing/2014/main" id="{E78F95BF-8DAD-2342-870B-377E97B993D0}"/>
              </a:ext>
            </a:extLst>
          </p:cNvPr>
          <p:cNvSpPr>
            <a:spLocks noGrp="1"/>
          </p:cNvSpPr>
          <p:nvPr>
            <p:ph type="pic" sz="quarter" idx="12"/>
          </p:nvPr>
        </p:nvSpPr>
        <p:spPr>
          <a:xfrm>
            <a:off x="5881688" y="2357710"/>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8" name="Picture Placeholder 2">
            <a:extLst>
              <a:ext uri="{FF2B5EF4-FFF2-40B4-BE49-F238E27FC236}">
                <a16:creationId xmlns:a16="http://schemas.microsoft.com/office/drawing/2014/main" id="{452C4CE5-497E-184B-A4CC-B575AFA2AB3C}"/>
              </a:ext>
            </a:extLst>
          </p:cNvPr>
          <p:cNvSpPr>
            <a:spLocks noGrp="1"/>
          </p:cNvSpPr>
          <p:nvPr>
            <p:ph type="pic" sz="quarter" idx="13"/>
          </p:nvPr>
        </p:nvSpPr>
        <p:spPr>
          <a:xfrm>
            <a:off x="7131845" y="2357710"/>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9" name="Picture Placeholder 2">
            <a:extLst>
              <a:ext uri="{FF2B5EF4-FFF2-40B4-BE49-F238E27FC236}">
                <a16:creationId xmlns:a16="http://schemas.microsoft.com/office/drawing/2014/main" id="{3B49EB0C-A756-B646-936C-C81002199689}"/>
              </a:ext>
            </a:extLst>
          </p:cNvPr>
          <p:cNvSpPr>
            <a:spLocks noGrp="1"/>
          </p:cNvSpPr>
          <p:nvPr>
            <p:ph type="pic" sz="quarter" idx="14"/>
          </p:nvPr>
        </p:nvSpPr>
        <p:spPr>
          <a:xfrm>
            <a:off x="8382000" y="2357710"/>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10" name="Picture Placeholder 2">
            <a:extLst>
              <a:ext uri="{FF2B5EF4-FFF2-40B4-BE49-F238E27FC236}">
                <a16:creationId xmlns:a16="http://schemas.microsoft.com/office/drawing/2014/main" id="{5593E5A1-EFFD-6F43-8A84-C144C8C3C39E}"/>
              </a:ext>
            </a:extLst>
          </p:cNvPr>
          <p:cNvSpPr>
            <a:spLocks noGrp="1"/>
          </p:cNvSpPr>
          <p:nvPr>
            <p:ph type="pic" sz="quarter" idx="15"/>
          </p:nvPr>
        </p:nvSpPr>
        <p:spPr>
          <a:xfrm>
            <a:off x="3381375" y="3532959"/>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11" name="Picture Placeholder 2">
            <a:extLst>
              <a:ext uri="{FF2B5EF4-FFF2-40B4-BE49-F238E27FC236}">
                <a16:creationId xmlns:a16="http://schemas.microsoft.com/office/drawing/2014/main" id="{EDA06E62-1341-1B4A-8BF7-77E6B64C5512}"/>
              </a:ext>
            </a:extLst>
          </p:cNvPr>
          <p:cNvSpPr>
            <a:spLocks noGrp="1"/>
          </p:cNvSpPr>
          <p:nvPr>
            <p:ph type="pic" sz="quarter" idx="16"/>
          </p:nvPr>
        </p:nvSpPr>
        <p:spPr>
          <a:xfrm>
            <a:off x="4631532" y="3532959"/>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12" name="Picture Placeholder 2">
            <a:extLst>
              <a:ext uri="{FF2B5EF4-FFF2-40B4-BE49-F238E27FC236}">
                <a16:creationId xmlns:a16="http://schemas.microsoft.com/office/drawing/2014/main" id="{0047CC3C-99C4-6B45-8038-B13E8AE406F0}"/>
              </a:ext>
            </a:extLst>
          </p:cNvPr>
          <p:cNvSpPr>
            <a:spLocks noGrp="1"/>
          </p:cNvSpPr>
          <p:nvPr>
            <p:ph type="pic" sz="quarter" idx="17"/>
          </p:nvPr>
        </p:nvSpPr>
        <p:spPr>
          <a:xfrm>
            <a:off x="5881688" y="3532959"/>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13" name="Picture Placeholder 2">
            <a:extLst>
              <a:ext uri="{FF2B5EF4-FFF2-40B4-BE49-F238E27FC236}">
                <a16:creationId xmlns:a16="http://schemas.microsoft.com/office/drawing/2014/main" id="{7294D7BD-3BDA-3A4B-AA26-63D8552A107A}"/>
              </a:ext>
            </a:extLst>
          </p:cNvPr>
          <p:cNvSpPr>
            <a:spLocks noGrp="1"/>
          </p:cNvSpPr>
          <p:nvPr>
            <p:ph type="pic" sz="quarter" idx="18"/>
          </p:nvPr>
        </p:nvSpPr>
        <p:spPr>
          <a:xfrm>
            <a:off x="7131845" y="3532959"/>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14" name="Picture Placeholder 2">
            <a:extLst>
              <a:ext uri="{FF2B5EF4-FFF2-40B4-BE49-F238E27FC236}">
                <a16:creationId xmlns:a16="http://schemas.microsoft.com/office/drawing/2014/main" id="{0A7952D6-F534-6B43-B16C-BFA4252C3D2A}"/>
              </a:ext>
            </a:extLst>
          </p:cNvPr>
          <p:cNvSpPr>
            <a:spLocks noGrp="1"/>
          </p:cNvSpPr>
          <p:nvPr>
            <p:ph type="pic" sz="quarter" idx="19"/>
          </p:nvPr>
        </p:nvSpPr>
        <p:spPr>
          <a:xfrm>
            <a:off x="8382000" y="3532959"/>
            <a:ext cx="866775" cy="866775"/>
          </a:xfrm>
          <a:prstGeom prst="rect">
            <a:avLst/>
          </a:prstGeom>
        </p:spPr>
        <p:txBody>
          <a:bodyPr/>
          <a:lstStyle>
            <a:lvl1pPr marL="0" indent="0">
              <a:buNone/>
              <a:defRPr sz="7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Tree>
    <p:extLst>
      <p:ext uri="{BB962C8B-B14F-4D97-AF65-F5344CB8AC3E}">
        <p14:creationId xmlns:p14="http://schemas.microsoft.com/office/powerpoint/2010/main" val="3095592986"/>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4974-2713-4ADC-B5FB-6D6424A04B68}" type="slidenum">
              <a:rPr lang="en-US" smtClean="0"/>
              <a:t>‹#›</a:t>
            </a:fld>
            <a:endParaRPr lang="en-US"/>
          </a:p>
        </p:txBody>
      </p:sp>
    </p:spTree>
    <p:extLst>
      <p:ext uri="{BB962C8B-B14F-4D97-AF65-F5344CB8AC3E}">
        <p14:creationId xmlns:p14="http://schemas.microsoft.com/office/powerpoint/2010/main" val="88213005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4974-2713-4ADC-B5FB-6D6424A04B68}" type="slidenum">
              <a:rPr lang="en-US" smtClean="0"/>
              <a:t>‹#›</a:t>
            </a:fld>
            <a:endParaRPr lang="en-US"/>
          </a:p>
        </p:txBody>
      </p:sp>
    </p:spTree>
    <p:extLst>
      <p:ext uri="{BB962C8B-B14F-4D97-AF65-F5344CB8AC3E}">
        <p14:creationId xmlns:p14="http://schemas.microsoft.com/office/powerpoint/2010/main" val="172468504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4974-2713-4ADC-B5FB-6D6424A04B68}" type="slidenum">
              <a:rPr lang="en-US" smtClean="0"/>
              <a:t>‹#›</a:t>
            </a:fld>
            <a:endParaRPr lang="en-US"/>
          </a:p>
        </p:txBody>
      </p:sp>
    </p:spTree>
    <p:extLst>
      <p:ext uri="{BB962C8B-B14F-4D97-AF65-F5344CB8AC3E}">
        <p14:creationId xmlns:p14="http://schemas.microsoft.com/office/powerpoint/2010/main" val="118083280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14974-2713-4ADC-B5FB-6D6424A04B68}" type="slidenum">
              <a:rPr lang="en-US" smtClean="0"/>
              <a:t>‹#›</a:t>
            </a:fld>
            <a:endParaRPr lang="en-US"/>
          </a:p>
        </p:txBody>
      </p:sp>
    </p:spTree>
    <p:extLst>
      <p:ext uri="{BB962C8B-B14F-4D97-AF65-F5344CB8AC3E}">
        <p14:creationId xmlns:p14="http://schemas.microsoft.com/office/powerpoint/2010/main" val="302694045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E14974-2713-4ADC-B5FB-6D6424A04B68}" type="slidenum">
              <a:rPr lang="en-US" smtClean="0"/>
              <a:t>‹#›</a:t>
            </a:fld>
            <a:endParaRPr lang="en-US"/>
          </a:p>
        </p:txBody>
      </p:sp>
    </p:spTree>
    <p:extLst>
      <p:ext uri="{BB962C8B-B14F-4D97-AF65-F5344CB8AC3E}">
        <p14:creationId xmlns:p14="http://schemas.microsoft.com/office/powerpoint/2010/main" val="81586072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E14974-2713-4ADC-B5FB-6D6424A04B68}" type="slidenum">
              <a:rPr lang="en-US" smtClean="0"/>
              <a:t>‹#›</a:t>
            </a:fld>
            <a:endParaRPr lang="en-US"/>
          </a:p>
        </p:txBody>
      </p:sp>
    </p:spTree>
    <p:extLst>
      <p:ext uri="{BB962C8B-B14F-4D97-AF65-F5344CB8AC3E}">
        <p14:creationId xmlns:p14="http://schemas.microsoft.com/office/powerpoint/2010/main" val="329763702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E14974-2713-4ADC-B5FB-6D6424A04B68}" type="slidenum">
              <a:rPr lang="en-US" smtClean="0"/>
              <a:t>‹#›</a:t>
            </a:fld>
            <a:endParaRPr lang="en-US"/>
          </a:p>
        </p:txBody>
      </p:sp>
    </p:spTree>
    <p:extLst>
      <p:ext uri="{BB962C8B-B14F-4D97-AF65-F5344CB8AC3E}">
        <p14:creationId xmlns:p14="http://schemas.microsoft.com/office/powerpoint/2010/main" val="88309604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14974-2713-4ADC-B5FB-6D6424A04B68}" type="slidenum">
              <a:rPr lang="en-US" smtClean="0"/>
              <a:t>‹#›</a:t>
            </a:fld>
            <a:endParaRPr lang="en-US"/>
          </a:p>
        </p:txBody>
      </p:sp>
    </p:spTree>
    <p:extLst>
      <p:ext uri="{BB962C8B-B14F-4D97-AF65-F5344CB8AC3E}">
        <p14:creationId xmlns:p14="http://schemas.microsoft.com/office/powerpoint/2010/main" val="345235175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14974-2713-4ADC-B5FB-6D6424A04B68}" type="slidenum">
              <a:rPr lang="en-US" smtClean="0"/>
              <a:t>‹#›</a:t>
            </a:fld>
            <a:endParaRPr lang="en-US"/>
          </a:p>
        </p:txBody>
      </p:sp>
    </p:spTree>
    <p:extLst>
      <p:ext uri="{BB962C8B-B14F-4D97-AF65-F5344CB8AC3E}">
        <p14:creationId xmlns:p14="http://schemas.microsoft.com/office/powerpoint/2010/main" val="807769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9FB87-A606-B54C-BFBC-9C6775A8BC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836061-75FB-D140-80E1-E932EC2507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6379CE-5F79-E24B-8959-4DBDA9A433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71FB58-75DE-ED44-9659-FA99A83837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D2C478-32CA-8C40-984F-5779F9A95A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95322B-7C24-0742-A0F0-BA3444746BC6}"/>
              </a:ext>
            </a:extLst>
          </p:cNvPr>
          <p:cNvSpPr>
            <a:spLocks noGrp="1"/>
          </p:cNvSpPr>
          <p:nvPr>
            <p:ph type="dt" sz="half" idx="10"/>
          </p:nvPr>
        </p:nvSpPr>
        <p:spPr/>
        <p:txBody>
          <a:bodyPr/>
          <a:lstStyle/>
          <a:p>
            <a:fld id="{663B6117-8FE0-C249-8B03-47990C63A051}" type="datetimeFigureOut">
              <a:rPr lang="en-US" smtClean="0"/>
              <a:t>7/19/2023</a:t>
            </a:fld>
            <a:endParaRPr lang="en-US"/>
          </a:p>
        </p:txBody>
      </p:sp>
      <p:sp>
        <p:nvSpPr>
          <p:cNvPr id="8" name="Footer Placeholder 7">
            <a:extLst>
              <a:ext uri="{FF2B5EF4-FFF2-40B4-BE49-F238E27FC236}">
                <a16:creationId xmlns:a16="http://schemas.microsoft.com/office/drawing/2014/main" id="{EB0C8460-AEA4-BC4E-92E2-767AB8AF7C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D06859-0455-664E-9D85-CBFC27D77076}"/>
              </a:ext>
            </a:extLst>
          </p:cNvPr>
          <p:cNvSpPr>
            <a:spLocks noGrp="1"/>
          </p:cNvSpPr>
          <p:nvPr>
            <p:ph type="sldNum" sz="quarter" idx="12"/>
          </p:nvPr>
        </p:nvSpPr>
        <p:spPr/>
        <p:txBody>
          <a:bodyPr/>
          <a:lstStyle/>
          <a:p>
            <a:fld id="{A9E63E6D-A8B0-364A-97AA-24B3C1630360}" type="slidenum">
              <a:rPr lang="en-US" smtClean="0"/>
              <a:t>‹#›</a:t>
            </a:fld>
            <a:endParaRPr lang="en-US"/>
          </a:p>
        </p:txBody>
      </p:sp>
    </p:spTree>
    <p:extLst>
      <p:ext uri="{BB962C8B-B14F-4D97-AF65-F5344CB8AC3E}">
        <p14:creationId xmlns:p14="http://schemas.microsoft.com/office/powerpoint/2010/main" val="292336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4974-2713-4ADC-B5FB-6D6424A04B68}" type="slidenum">
              <a:rPr lang="en-US" smtClean="0"/>
              <a:t>‹#›</a:t>
            </a:fld>
            <a:endParaRPr lang="en-US"/>
          </a:p>
        </p:txBody>
      </p:sp>
    </p:spTree>
    <p:extLst>
      <p:ext uri="{BB962C8B-B14F-4D97-AF65-F5344CB8AC3E}">
        <p14:creationId xmlns:p14="http://schemas.microsoft.com/office/powerpoint/2010/main" val="260434292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4974-2713-4ADC-B5FB-6D6424A04B68}" type="slidenum">
              <a:rPr lang="en-US" smtClean="0"/>
              <a:t>‹#›</a:t>
            </a:fld>
            <a:endParaRPr lang="en-US"/>
          </a:p>
        </p:txBody>
      </p:sp>
    </p:spTree>
    <p:extLst>
      <p:ext uri="{BB962C8B-B14F-4D97-AF65-F5344CB8AC3E}">
        <p14:creationId xmlns:p14="http://schemas.microsoft.com/office/powerpoint/2010/main" val="295485454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x">
  <p:cSld name="8_Image Overlay">
    <p:spTree>
      <p:nvGrpSpPr>
        <p:cNvPr id="1" name=""/>
        <p:cNvGrpSpPr/>
        <p:nvPr/>
      </p:nvGrpSpPr>
      <p:grpSpPr>
        <a:xfrm>
          <a:off x="0" y="0"/>
          <a:ext cx="0" cy="0"/>
          <a:chOff x="0" y="0"/>
          <a:chExt cx="0" cy="0"/>
        </a:xfrm>
      </p:grpSpPr>
      <p:sp>
        <p:nvSpPr>
          <p:cNvPr id="186" name="Insert Picture Here 2018 Darker.png"/>
          <p:cNvSpPr>
            <a:spLocks noGrp="1"/>
          </p:cNvSpPr>
          <p:nvPr>
            <p:ph type="pic" idx="13"/>
          </p:nvPr>
        </p:nvSpPr>
        <p:spPr>
          <a:xfrm>
            <a:off x="5128849" y="0"/>
            <a:ext cx="12192001" cy="6858000"/>
          </a:xfrm>
          <a:prstGeom prst="rect">
            <a:avLst/>
          </a:prstGeom>
        </p:spPr>
        <p:txBody>
          <a:bodyPr lIns="91439" tIns="45719" rIns="91439" bIns="45719">
            <a:noAutofit/>
          </a:bodyPr>
          <a:lstStyle/>
          <a:p>
            <a:endParaRPr/>
          </a:p>
        </p:txBody>
      </p:sp>
      <p:sp>
        <p:nvSpPr>
          <p:cNvPr id="187" name="Rectangle"/>
          <p:cNvSpPr>
            <a:spLocks noGrp="1"/>
          </p:cNvSpPr>
          <p:nvPr>
            <p:ph type="body" idx="14"/>
          </p:nvPr>
        </p:nvSpPr>
        <p:spPr>
          <a:xfrm>
            <a:off x="0" y="0"/>
            <a:ext cx="10319685" cy="6858001"/>
          </a:xfrm>
          <a:prstGeom prst="rect">
            <a:avLst/>
          </a:prstGeom>
          <a:gradFill>
            <a:gsLst>
              <a:gs pos="46487">
                <a:srgbClr val="FFFFFF"/>
              </a:gs>
              <a:gs pos="100000">
                <a:srgbClr val="FFFFFF">
                  <a:alpha val="0"/>
                </a:srgbClr>
              </a:gs>
            </a:gsLst>
          </a:gradFill>
        </p:spPr>
        <p:txBody>
          <a:bodyPr lIns="0" tIns="0" rIns="0" bIns="0"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88" name="Rounded Rectangle"/>
          <p:cNvSpPr>
            <a:spLocks noGrp="1"/>
          </p:cNvSpPr>
          <p:nvPr>
            <p:ph type="body" sz="quarter" idx="15"/>
          </p:nvPr>
        </p:nvSpPr>
        <p:spPr>
          <a:xfrm rot="16200000">
            <a:off x="2499259" y="2466619"/>
            <a:ext cx="317501" cy="1270001"/>
          </a:xfrm>
          <a:prstGeom prst="roundRect">
            <a:avLst>
              <a:gd name="adj" fmla="val 50000"/>
            </a:avLst>
          </a:prstGeom>
          <a:solidFill>
            <a:srgbClr val="4BA7B9"/>
          </a:solidFill>
        </p:spPr>
        <p:txBody>
          <a:bodyPr anchor="ctr">
            <a:noAutofit/>
          </a:bodyP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a:p>
        </p:txBody>
      </p:sp>
      <p:sp>
        <p:nvSpPr>
          <p:cNvPr id="1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07284417"/>
      </p:ext>
    </p:extLst>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5476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BE3166-8C99-4B21-8A35-363C48F816A7}"/>
              </a:ext>
            </a:extLst>
          </p:cNvPr>
          <p:cNvSpPr>
            <a:spLocks noGrp="1"/>
          </p:cNvSpPr>
          <p:nvPr>
            <p:ph type="pic" sz="quarter" idx="10"/>
          </p:nvPr>
        </p:nvSpPr>
        <p:spPr>
          <a:xfrm>
            <a:off x="1456110" y="1600200"/>
            <a:ext cx="4152900" cy="4152900"/>
          </a:xfrm>
          <a:custGeom>
            <a:avLst/>
            <a:gdLst>
              <a:gd name="connsiteX0" fmla="*/ 425465 w 4152900"/>
              <a:gd name="connsiteY0" fmla="*/ 0 h 4152900"/>
              <a:gd name="connsiteX1" fmla="*/ 3727435 w 4152900"/>
              <a:gd name="connsiteY1" fmla="*/ 0 h 4152900"/>
              <a:gd name="connsiteX2" fmla="*/ 4152900 w 4152900"/>
              <a:gd name="connsiteY2" fmla="*/ 425465 h 4152900"/>
              <a:gd name="connsiteX3" fmla="*/ 4152900 w 4152900"/>
              <a:gd name="connsiteY3" fmla="*/ 3727435 h 4152900"/>
              <a:gd name="connsiteX4" fmla="*/ 3727435 w 4152900"/>
              <a:gd name="connsiteY4" fmla="*/ 4152900 h 4152900"/>
              <a:gd name="connsiteX5" fmla="*/ 425465 w 4152900"/>
              <a:gd name="connsiteY5" fmla="*/ 4152900 h 4152900"/>
              <a:gd name="connsiteX6" fmla="*/ 0 w 4152900"/>
              <a:gd name="connsiteY6" fmla="*/ 3727435 h 4152900"/>
              <a:gd name="connsiteX7" fmla="*/ 0 w 4152900"/>
              <a:gd name="connsiteY7" fmla="*/ 425465 h 4152900"/>
              <a:gd name="connsiteX8" fmla="*/ 425465 w 4152900"/>
              <a:gd name="connsiteY8" fmla="*/ 0 h 415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2900" h="4152900">
                <a:moveTo>
                  <a:pt x="425465" y="0"/>
                </a:moveTo>
                <a:lnTo>
                  <a:pt x="3727435" y="0"/>
                </a:lnTo>
                <a:cubicBezTo>
                  <a:pt x="3962413" y="0"/>
                  <a:pt x="4152900" y="190487"/>
                  <a:pt x="4152900" y="425465"/>
                </a:cubicBezTo>
                <a:lnTo>
                  <a:pt x="4152900" y="3727435"/>
                </a:lnTo>
                <a:cubicBezTo>
                  <a:pt x="4152900" y="3962413"/>
                  <a:pt x="3962413" y="4152900"/>
                  <a:pt x="3727435" y="4152900"/>
                </a:cubicBezTo>
                <a:lnTo>
                  <a:pt x="425465" y="4152900"/>
                </a:lnTo>
                <a:cubicBezTo>
                  <a:pt x="190487" y="4152900"/>
                  <a:pt x="0" y="3962413"/>
                  <a:pt x="0" y="3727435"/>
                </a:cubicBezTo>
                <a:lnTo>
                  <a:pt x="0" y="425465"/>
                </a:lnTo>
                <a:cubicBezTo>
                  <a:pt x="0" y="190487"/>
                  <a:pt x="190487" y="0"/>
                  <a:pt x="425465" y="0"/>
                </a:cubicBezTo>
                <a:close/>
              </a:path>
            </a:pathLst>
          </a:custGeom>
          <a:effectLst>
            <a:outerShdw blurRad="203200" dist="304800" dir="8100000" algn="tr" rotWithShape="0">
              <a:prstClr val="black">
                <a:alpha val="19000"/>
              </a:prstClr>
            </a:outerShdw>
          </a:effectLst>
        </p:spPr>
        <p:txBody>
          <a:bodyPr wrap="square">
            <a:noAutofit/>
          </a:bodyPr>
          <a:lstStyle>
            <a:lvl1pPr marL="0" indent="0">
              <a:buNone/>
              <a:defRPr sz="1400"/>
            </a:lvl1pPr>
          </a:lstStyle>
          <a:p>
            <a:endParaRPr lang="en-US"/>
          </a:p>
        </p:txBody>
      </p:sp>
    </p:spTree>
    <p:extLst>
      <p:ext uri="{BB962C8B-B14F-4D97-AF65-F5344CB8AC3E}">
        <p14:creationId xmlns:p14="http://schemas.microsoft.com/office/powerpoint/2010/main" val="14256420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0-#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_Custom Layout">
    <p:bg>
      <p:bgPr>
        <a:gradFill>
          <a:gsLst>
            <a:gs pos="0">
              <a:srgbClr val="9E3B98"/>
            </a:gs>
            <a:gs pos="71000">
              <a:srgbClr val="2C1A4C"/>
            </a:gs>
            <a:gs pos="100000">
              <a:srgbClr val="010D30"/>
            </a:gs>
          </a:gsLst>
          <a:lin ang="5400000" scaled="1"/>
        </a:gra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529F911-D0BC-4E12-ABA6-F5D2E9E6EDC1}"/>
              </a:ext>
            </a:extLst>
          </p:cNvPr>
          <p:cNvSpPr/>
          <p:nvPr userDrawn="1"/>
        </p:nvSpPr>
        <p:spPr>
          <a:xfrm>
            <a:off x="9651487" y="701631"/>
            <a:ext cx="1717964" cy="1717964"/>
          </a:xfrm>
          <a:prstGeom prst="ellipse">
            <a:avLst/>
          </a:prstGeom>
          <a:gradFill>
            <a:gsLst>
              <a:gs pos="0">
                <a:srgbClr val="B05E90"/>
              </a:gs>
              <a:gs pos="100000">
                <a:srgbClr val="A03B9B">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Oval 8">
            <a:extLst>
              <a:ext uri="{FF2B5EF4-FFF2-40B4-BE49-F238E27FC236}">
                <a16:creationId xmlns:a16="http://schemas.microsoft.com/office/drawing/2014/main" id="{9EB313F2-3979-4BC0-A673-FBBE1E19B519}"/>
              </a:ext>
            </a:extLst>
          </p:cNvPr>
          <p:cNvSpPr/>
          <p:nvPr userDrawn="1"/>
        </p:nvSpPr>
        <p:spPr>
          <a:xfrm>
            <a:off x="982513" y="3768704"/>
            <a:ext cx="1204452" cy="1204452"/>
          </a:xfrm>
          <a:prstGeom prst="ellipse">
            <a:avLst/>
          </a:prstGeom>
          <a:gradFill>
            <a:gsLst>
              <a:gs pos="0">
                <a:srgbClr val="B05E90"/>
              </a:gs>
              <a:gs pos="100000">
                <a:srgbClr val="A03B9B">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Oval 9">
            <a:extLst>
              <a:ext uri="{FF2B5EF4-FFF2-40B4-BE49-F238E27FC236}">
                <a16:creationId xmlns:a16="http://schemas.microsoft.com/office/drawing/2014/main" id="{A1B7D3D8-515D-4EFC-A948-6AF07B4B1FE3}"/>
              </a:ext>
            </a:extLst>
          </p:cNvPr>
          <p:cNvSpPr/>
          <p:nvPr userDrawn="1"/>
        </p:nvSpPr>
        <p:spPr>
          <a:xfrm>
            <a:off x="2092036" y="1120015"/>
            <a:ext cx="506813" cy="506813"/>
          </a:xfrm>
          <a:prstGeom prst="ellipse">
            <a:avLst/>
          </a:prstGeom>
          <a:gradFill>
            <a:gsLst>
              <a:gs pos="0">
                <a:srgbClr val="B05E90"/>
              </a:gs>
              <a:gs pos="100000">
                <a:srgbClr val="A03B9B">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Oval 10">
            <a:extLst>
              <a:ext uri="{FF2B5EF4-FFF2-40B4-BE49-F238E27FC236}">
                <a16:creationId xmlns:a16="http://schemas.microsoft.com/office/drawing/2014/main" id="{85B0B73F-E53A-48CC-8550-5745886AB0EB}"/>
              </a:ext>
            </a:extLst>
          </p:cNvPr>
          <p:cNvSpPr/>
          <p:nvPr userDrawn="1"/>
        </p:nvSpPr>
        <p:spPr>
          <a:xfrm>
            <a:off x="10631425" y="4900596"/>
            <a:ext cx="396793" cy="396793"/>
          </a:xfrm>
          <a:prstGeom prst="ellipse">
            <a:avLst/>
          </a:prstGeom>
          <a:gradFill>
            <a:gsLst>
              <a:gs pos="0">
                <a:srgbClr val="B05E90"/>
              </a:gs>
              <a:gs pos="100000">
                <a:srgbClr val="A03B9B">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Oval 11">
            <a:extLst>
              <a:ext uri="{FF2B5EF4-FFF2-40B4-BE49-F238E27FC236}">
                <a16:creationId xmlns:a16="http://schemas.microsoft.com/office/drawing/2014/main" id="{0CB1575F-7FAB-4D23-9578-989F2E9C1E30}"/>
              </a:ext>
            </a:extLst>
          </p:cNvPr>
          <p:cNvSpPr/>
          <p:nvPr userDrawn="1"/>
        </p:nvSpPr>
        <p:spPr>
          <a:xfrm>
            <a:off x="1322088" y="2490512"/>
            <a:ext cx="262651" cy="262651"/>
          </a:xfrm>
          <a:prstGeom prst="ellipse">
            <a:avLst/>
          </a:prstGeom>
          <a:gradFill>
            <a:gsLst>
              <a:gs pos="0">
                <a:srgbClr val="B05E90"/>
              </a:gs>
              <a:gs pos="100000">
                <a:srgbClr val="A03B9B">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Oval 12">
            <a:extLst>
              <a:ext uri="{FF2B5EF4-FFF2-40B4-BE49-F238E27FC236}">
                <a16:creationId xmlns:a16="http://schemas.microsoft.com/office/drawing/2014/main" id="{A8CF0DD0-CDBE-4223-B1FF-4FAE3D7C7850}"/>
              </a:ext>
            </a:extLst>
          </p:cNvPr>
          <p:cNvSpPr/>
          <p:nvPr userDrawn="1"/>
        </p:nvSpPr>
        <p:spPr>
          <a:xfrm>
            <a:off x="9523757" y="3768704"/>
            <a:ext cx="262651" cy="262651"/>
          </a:xfrm>
          <a:prstGeom prst="ellipse">
            <a:avLst/>
          </a:prstGeom>
          <a:gradFill>
            <a:gsLst>
              <a:gs pos="0">
                <a:srgbClr val="B05E90"/>
              </a:gs>
              <a:gs pos="100000">
                <a:srgbClr val="A03B9B">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205729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6.25E-7 3.7037E-6 L -0.00091 0.08518 " pathEditMode="relative" rAng="0" ptsTypes="AA">
                                      <p:cBhvr>
                                        <p:cTn id="6" dur="1500" fill="hold"/>
                                        <p:tgtEl>
                                          <p:spTgt spid="8"/>
                                        </p:tgtEl>
                                        <p:attrNameLst>
                                          <p:attrName>ppt_x</p:attrName>
                                          <p:attrName>ppt_y</p:attrName>
                                        </p:attrNameLst>
                                      </p:cBhvr>
                                      <p:rCtr x="-52" y="4259"/>
                                    </p:animMotion>
                                  </p:childTnLst>
                                </p:cTn>
                              </p:par>
                              <p:par>
                                <p:cTn id="7" presetID="42" presetClass="path" presetSubtype="0" repeatCount="indefinite" accel="50000" decel="50000" autoRev="1" fill="hold" grpId="0" nodeType="withEffect">
                                  <p:stCondLst>
                                    <p:cond delay="0"/>
                                  </p:stCondLst>
                                  <p:childTnLst>
                                    <p:animMotion origin="layout" path="M 4.58333E-6 1.48148E-6 L -0.00092 0.08518 " pathEditMode="relative" rAng="0" ptsTypes="AA">
                                      <p:cBhvr>
                                        <p:cTn id="8" dur="2000" fill="hold"/>
                                        <p:tgtEl>
                                          <p:spTgt spid="13"/>
                                        </p:tgtEl>
                                        <p:attrNameLst>
                                          <p:attrName>ppt_x</p:attrName>
                                          <p:attrName>ppt_y</p:attrName>
                                        </p:attrNameLst>
                                      </p:cBhvr>
                                      <p:rCtr x="-52" y="4259"/>
                                    </p:animMotion>
                                  </p:childTnLst>
                                </p:cTn>
                              </p:par>
                              <p:par>
                                <p:cTn id="9" presetID="42" presetClass="path" presetSubtype="0" repeatCount="indefinite" accel="50000" decel="50000" autoRev="1" fill="hold" grpId="0" nodeType="withEffect">
                                  <p:stCondLst>
                                    <p:cond delay="0"/>
                                  </p:stCondLst>
                                  <p:childTnLst>
                                    <p:animMotion origin="layout" path="M 4.58333E-6 1.48148E-6 L -0.00092 0.08518 " pathEditMode="relative" rAng="0" ptsTypes="AA">
                                      <p:cBhvr>
                                        <p:cTn id="10" dur="2250" fill="hold"/>
                                        <p:tgtEl>
                                          <p:spTgt spid="11"/>
                                        </p:tgtEl>
                                        <p:attrNameLst>
                                          <p:attrName>ppt_x</p:attrName>
                                          <p:attrName>ppt_y</p:attrName>
                                        </p:attrNameLst>
                                      </p:cBhvr>
                                      <p:rCtr x="-52" y="4259"/>
                                    </p:animMotion>
                                  </p:childTnLst>
                                </p:cTn>
                              </p:par>
                              <p:par>
                                <p:cTn id="11" presetID="42" presetClass="path" presetSubtype="0" repeatCount="indefinite" accel="50000" decel="50000" autoRev="1" fill="hold" grpId="0" nodeType="withEffect">
                                  <p:stCondLst>
                                    <p:cond delay="0"/>
                                  </p:stCondLst>
                                  <p:childTnLst>
                                    <p:animMotion origin="layout" path="M 2.08333E-6 1.48148E-6 L -0.00091 0.08518 " pathEditMode="relative" rAng="0" ptsTypes="AA">
                                      <p:cBhvr>
                                        <p:cTn id="12" dur="1750" fill="hold"/>
                                        <p:tgtEl>
                                          <p:spTgt spid="9"/>
                                        </p:tgtEl>
                                        <p:attrNameLst>
                                          <p:attrName>ppt_x</p:attrName>
                                          <p:attrName>ppt_y</p:attrName>
                                        </p:attrNameLst>
                                      </p:cBhvr>
                                      <p:rCtr x="-52" y="4259"/>
                                    </p:animMotion>
                                  </p:childTnLst>
                                </p:cTn>
                              </p:par>
                              <p:par>
                                <p:cTn id="13" presetID="42" presetClass="path" presetSubtype="0" repeatCount="indefinite" accel="50000" decel="50000" autoRev="1" fill="hold" grpId="0" nodeType="withEffect">
                                  <p:stCondLst>
                                    <p:cond delay="0"/>
                                  </p:stCondLst>
                                  <p:childTnLst>
                                    <p:animMotion origin="layout" path="M 4.58333E-6 1.48148E-6 L -0.00092 0.08518 " pathEditMode="relative" rAng="0" ptsTypes="AA">
                                      <p:cBhvr>
                                        <p:cTn id="14" dur="2000" fill="hold"/>
                                        <p:tgtEl>
                                          <p:spTgt spid="12"/>
                                        </p:tgtEl>
                                        <p:attrNameLst>
                                          <p:attrName>ppt_x</p:attrName>
                                          <p:attrName>ppt_y</p:attrName>
                                        </p:attrNameLst>
                                      </p:cBhvr>
                                      <p:rCtr x="-52" y="4259"/>
                                    </p:animMotion>
                                  </p:childTnLst>
                                </p:cTn>
                              </p:par>
                              <p:par>
                                <p:cTn id="15" presetID="42" presetClass="path" presetSubtype="0" repeatCount="indefinite" accel="50000" decel="50000" autoRev="1" fill="hold" grpId="0" nodeType="withEffect">
                                  <p:stCondLst>
                                    <p:cond delay="0"/>
                                  </p:stCondLst>
                                  <p:childTnLst>
                                    <p:animMotion origin="layout" path="M 4.58333E-6 1.48148E-6 L -0.00092 0.08518 " pathEditMode="relative" rAng="0" ptsTypes="AA">
                                      <p:cBhvr>
                                        <p:cTn id="16" dur="2250" fill="hold"/>
                                        <p:tgtEl>
                                          <p:spTgt spid="10"/>
                                        </p:tgtEl>
                                        <p:attrNameLst>
                                          <p:attrName>ppt_x</p:attrName>
                                          <p:attrName>ppt_y</p:attrName>
                                        </p:attrNameLst>
                                      </p:cBhvr>
                                      <p:rCtr x="-52" y="4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extLst>
    <p:ext uri="{DCECCB84-F9BA-43D5-87BE-67443E8EF086}">
      <p15:sldGuideLst xmlns:p15="http://schemas.microsoft.com/office/powerpoint/2012/main">
        <p15:guide id="1" pos="3840">
          <p15:clr>
            <a:srgbClr val="FBAE40"/>
          </p15:clr>
        </p15:guide>
        <p15:guide id="2" orient="horz" pos="2160">
          <p15:clr>
            <a:srgbClr val="FBAE40"/>
          </p15:clr>
        </p15:guide>
        <p15:guide id="3" orient="horz" pos="3888">
          <p15:clr>
            <a:srgbClr val="FBAE40"/>
          </p15:clr>
        </p15:guide>
        <p15:guide id="4" orient="horz" pos="432">
          <p15:clr>
            <a:srgbClr val="FBAE40"/>
          </p15:clr>
        </p15:guide>
        <p15:guide id="5" pos="432">
          <p15:clr>
            <a:srgbClr val="FBAE40"/>
          </p15:clr>
        </p15:guide>
        <p15:guide id="6" pos="7248">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cSld name="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02736323"/>
      </p:ext>
    </p:extLst>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C1335A0-F8DF-444B-8FB0-71DE117C146E}"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25BC2-FDAD-4211-AACB-B8104C8846D0}" type="slidenum">
              <a:rPr lang="en-US" smtClean="0"/>
              <a:t>‹#›</a:t>
            </a:fld>
            <a:endParaRPr lang="en-US"/>
          </a:p>
        </p:txBody>
      </p:sp>
    </p:spTree>
    <p:extLst>
      <p:ext uri="{BB962C8B-B14F-4D97-AF65-F5344CB8AC3E}">
        <p14:creationId xmlns:p14="http://schemas.microsoft.com/office/powerpoint/2010/main" val="226905425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C1335A0-F8DF-444B-8FB0-71DE117C146E}"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25BC2-FDAD-4211-AACB-B8104C8846D0}" type="slidenum">
              <a:rPr lang="en-US" smtClean="0"/>
              <a:t>‹#›</a:t>
            </a:fld>
            <a:endParaRPr lang="en-US"/>
          </a:p>
        </p:txBody>
      </p:sp>
    </p:spTree>
    <p:extLst>
      <p:ext uri="{BB962C8B-B14F-4D97-AF65-F5344CB8AC3E}">
        <p14:creationId xmlns:p14="http://schemas.microsoft.com/office/powerpoint/2010/main" val="7760007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C1335A0-F8DF-444B-8FB0-71DE117C146E}"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25BC2-FDAD-4211-AACB-B8104C8846D0}" type="slidenum">
              <a:rPr lang="en-US" smtClean="0"/>
              <a:t>‹#›</a:t>
            </a:fld>
            <a:endParaRPr lang="en-US"/>
          </a:p>
        </p:txBody>
      </p:sp>
    </p:spTree>
    <p:extLst>
      <p:ext uri="{BB962C8B-B14F-4D97-AF65-F5344CB8AC3E}">
        <p14:creationId xmlns:p14="http://schemas.microsoft.com/office/powerpoint/2010/main" val="1050868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0997-878D-9F40-BC20-D66608EE4C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9FD3F5-6398-3E4D-9B52-E024203F7DBC}"/>
              </a:ext>
            </a:extLst>
          </p:cNvPr>
          <p:cNvSpPr>
            <a:spLocks noGrp="1"/>
          </p:cNvSpPr>
          <p:nvPr>
            <p:ph type="dt" sz="half" idx="10"/>
          </p:nvPr>
        </p:nvSpPr>
        <p:spPr/>
        <p:txBody>
          <a:bodyPr/>
          <a:lstStyle/>
          <a:p>
            <a:fld id="{663B6117-8FE0-C249-8B03-47990C63A051}" type="datetimeFigureOut">
              <a:rPr lang="en-US" smtClean="0"/>
              <a:t>7/19/2023</a:t>
            </a:fld>
            <a:endParaRPr lang="en-US"/>
          </a:p>
        </p:txBody>
      </p:sp>
      <p:sp>
        <p:nvSpPr>
          <p:cNvPr id="4" name="Footer Placeholder 3">
            <a:extLst>
              <a:ext uri="{FF2B5EF4-FFF2-40B4-BE49-F238E27FC236}">
                <a16:creationId xmlns:a16="http://schemas.microsoft.com/office/drawing/2014/main" id="{67BF55DC-8395-454A-91E1-5E323C7024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DD4D6-295D-A74C-AC00-7C2386D4005B}"/>
              </a:ext>
            </a:extLst>
          </p:cNvPr>
          <p:cNvSpPr>
            <a:spLocks noGrp="1"/>
          </p:cNvSpPr>
          <p:nvPr>
            <p:ph type="sldNum" sz="quarter" idx="12"/>
          </p:nvPr>
        </p:nvSpPr>
        <p:spPr/>
        <p:txBody>
          <a:bodyPr/>
          <a:lstStyle/>
          <a:p>
            <a:fld id="{A9E63E6D-A8B0-364A-97AA-24B3C1630360}" type="slidenum">
              <a:rPr lang="en-US" smtClean="0"/>
              <a:t>‹#›</a:t>
            </a:fld>
            <a:endParaRPr lang="en-US"/>
          </a:p>
        </p:txBody>
      </p:sp>
    </p:spTree>
    <p:extLst>
      <p:ext uri="{BB962C8B-B14F-4D97-AF65-F5344CB8AC3E}">
        <p14:creationId xmlns:p14="http://schemas.microsoft.com/office/powerpoint/2010/main" val="302418806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C1335A0-F8DF-444B-8FB0-71DE117C146E}"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A25BC2-FDAD-4211-AACB-B8104C8846D0}" type="slidenum">
              <a:rPr lang="en-US" smtClean="0"/>
              <a:t>‹#›</a:t>
            </a:fld>
            <a:endParaRPr lang="en-US"/>
          </a:p>
        </p:txBody>
      </p:sp>
    </p:spTree>
    <p:extLst>
      <p:ext uri="{BB962C8B-B14F-4D97-AF65-F5344CB8AC3E}">
        <p14:creationId xmlns:p14="http://schemas.microsoft.com/office/powerpoint/2010/main" val="38165715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C1335A0-F8DF-444B-8FB0-71DE117C146E}" type="datetimeFigureOut">
              <a:rPr lang="en-US" smtClean="0"/>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A25BC2-FDAD-4211-AACB-B8104C8846D0}" type="slidenum">
              <a:rPr lang="en-US" smtClean="0"/>
              <a:t>‹#›</a:t>
            </a:fld>
            <a:endParaRPr lang="en-US"/>
          </a:p>
        </p:txBody>
      </p:sp>
    </p:spTree>
    <p:extLst>
      <p:ext uri="{BB962C8B-B14F-4D97-AF65-F5344CB8AC3E}">
        <p14:creationId xmlns:p14="http://schemas.microsoft.com/office/powerpoint/2010/main" val="169941188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C1335A0-F8DF-444B-8FB0-71DE117C146E}" type="datetimeFigureOut">
              <a:rPr lang="en-US" smtClean="0"/>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A25BC2-FDAD-4211-AACB-B8104C8846D0}" type="slidenum">
              <a:rPr lang="en-US" smtClean="0"/>
              <a:t>‹#›</a:t>
            </a:fld>
            <a:endParaRPr lang="en-US"/>
          </a:p>
        </p:txBody>
      </p:sp>
    </p:spTree>
    <p:extLst>
      <p:ext uri="{BB962C8B-B14F-4D97-AF65-F5344CB8AC3E}">
        <p14:creationId xmlns:p14="http://schemas.microsoft.com/office/powerpoint/2010/main" val="84628943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335A0-F8DF-444B-8FB0-71DE117C146E}" type="datetimeFigureOut">
              <a:rPr lang="en-US" smtClean="0"/>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A25BC2-FDAD-4211-AACB-B8104C8846D0}" type="slidenum">
              <a:rPr lang="en-US" smtClean="0"/>
              <a:t>‹#›</a:t>
            </a:fld>
            <a:endParaRPr lang="en-US"/>
          </a:p>
        </p:txBody>
      </p:sp>
    </p:spTree>
    <p:extLst>
      <p:ext uri="{BB962C8B-B14F-4D97-AF65-F5344CB8AC3E}">
        <p14:creationId xmlns:p14="http://schemas.microsoft.com/office/powerpoint/2010/main" val="403833599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C1335A0-F8DF-444B-8FB0-71DE117C146E}"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A25BC2-FDAD-4211-AACB-B8104C8846D0}" type="slidenum">
              <a:rPr lang="en-US" smtClean="0"/>
              <a:t>‹#›</a:t>
            </a:fld>
            <a:endParaRPr lang="en-US"/>
          </a:p>
        </p:txBody>
      </p:sp>
    </p:spTree>
    <p:extLst>
      <p:ext uri="{BB962C8B-B14F-4D97-AF65-F5344CB8AC3E}">
        <p14:creationId xmlns:p14="http://schemas.microsoft.com/office/powerpoint/2010/main" val="238902227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C1335A0-F8DF-444B-8FB0-71DE117C146E}"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A25BC2-FDAD-4211-AACB-B8104C8846D0}" type="slidenum">
              <a:rPr lang="en-US" smtClean="0"/>
              <a:t>‹#›</a:t>
            </a:fld>
            <a:endParaRPr lang="en-US"/>
          </a:p>
        </p:txBody>
      </p:sp>
    </p:spTree>
    <p:extLst>
      <p:ext uri="{BB962C8B-B14F-4D97-AF65-F5344CB8AC3E}">
        <p14:creationId xmlns:p14="http://schemas.microsoft.com/office/powerpoint/2010/main" val="264032748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C1335A0-F8DF-444B-8FB0-71DE117C146E}"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25BC2-FDAD-4211-AACB-B8104C8846D0}" type="slidenum">
              <a:rPr lang="en-US" smtClean="0"/>
              <a:t>‹#›</a:t>
            </a:fld>
            <a:endParaRPr lang="en-US"/>
          </a:p>
        </p:txBody>
      </p:sp>
    </p:spTree>
    <p:extLst>
      <p:ext uri="{BB962C8B-B14F-4D97-AF65-F5344CB8AC3E}">
        <p14:creationId xmlns:p14="http://schemas.microsoft.com/office/powerpoint/2010/main" val="109840025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C1335A0-F8DF-444B-8FB0-71DE117C146E}"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25BC2-FDAD-4211-AACB-B8104C8846D0}" type="slidenum">
              <a:rPr lang="en-US" smtClean="0"/>
              <a:t>‹#›</a:t>
            </a:fld>
            <a:endParaRPr lang="en-US"/>
          </a:p>
        </p:txBody>
      </p:sp>
    </p:spTree>
    <p:extLst>
      <p:ext uri="{BB962C8B-B14F-4D97-AF65-F5344CB8AC3E}">
        <p14:creationId xmlns:p14="http://schemas.microsoft.com/office/powerpoint/2010/main" val="1141943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38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F32265A-7F30-44E5-BB0F-6FFA9062D900}"/>
              </a:ext>
            </a:extLst>
          </p:cNvPr>
          <p:cNvSpPr>
            <a:spLocks noGrp="1"/>
          </p:cNvSpPr>
          <p:nvPr>
            <p:ph type="pic" sz="quarter" idx="11"/>
          </p:nvPr>
        </p:nvSpPr>
        <p:spPr>
          <a:xfrm>
            <a:off x="743578" y="2816539"/>
            <a:ext cx="4425495" cy="1599330"/>
          </a:xfrm>
          <a:custGeom>
            <a:avLst/>
            <a:gdLst>
              <a:gd name="connsiteX0" fmla="*/ 203211 w 4425495"/>
              <a:gd name="connsiteY0" fmla="*/ 0 h 1599330"/>
              <a:gd name="connsiteX1" fmla="*/ 4222284 w 4425495"/>
              <a:gd name="connsiteY1" fmla="*/ 0 h 1599330"/>
              <a:gd name="connsiteX2" fmla="*/ 4425495 w 4425495"/>
              <a:gd name="connsiteY2" fmla="*/ 203211 h 1599330"/>
              <a:gd name="connsiteX3" fmla="*/ 4425495 w 4425495"/>
              <a:gd name="connsiteY3" fmla="*/ 1396119 h 1599330"/>
              <a:gd name="connsiteX4" fmla="*/ 4222284 w 4425495"/>
              <a:gd name="connsiteY4" fmla="*/ 1599330 h 1599330"/>
              <a:gd name="connsiteX5" fmla="*/ 203211 w 4425495"/>
              <a:gd name="connsiteY5" fmla="*/ 1599330 h 1599330"/>
              <a:gd name="connsiteX6" fmla="*/ 0 w 4425495"/>
              <a:gd name="connsiteY6" fmla="*/ 1396119 h 1599330"/>
              <a:gd name="connsiteX7" fmla="*/ 0 w 4425495"/>
              <a:gd name="connsiteY7" fmla="*/ 203211 h 1599330"/>
              <a:gd name="connsiteX8" fmla="*/ 203211 w 4425495"/>
              <a:gd name="connsiteY8" fmla="*/ 0 h 159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5495" h="1599330">
                <a:moveTo>
                  <a:pt x="203211" y="0"/>
                </a:moveTo>
                <a:lnTo>
                  <a:pt x="4222284" y="0"/>
                </a:lnTo>
                <a:cubicBezTo>
                  <a:pt x="4334514" y="0"/>
                  <a:pt x="4425495" y="90981"/>
                  <a:pt x="4425495" y="203211"/>
                </a:cubicBezTo>
                <a:lnTo>
                  <a:pt x="4425495" y="1396119"/>
                </a:lnTo>
                <a:cubicBezTo>
                  <a:pt x="4425495" y="1508349"/>
                  <a:pt x="4334514" y="1599330"/>
                  <a:pt x="4222284" y="1599330"/>
                </a:cubicBezTo>
                <a:lnTo>
                  <a:pt x="203211" y="1599330"/>
                </a:lnTo>
                <a:cubicBezTo>
                  <a:pt x="90981" y="1599330"/>
                  <a:pt x="0" y="1508349"/>
                  <a:pt x="0" y="1396119"/>
                </a:cubicBezTo>
                <a:lnTo>
                  <a:pt x="0" y="203211"/>
                </a:lnTo>
                <a:cubicBezTo>
                  <a:pt x="0" y="90981"/>
                  <a:pt x="90981" y="0"/>
                  <a:pt x="203211"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
        <p:nvSpPr>
          <p:cNvPr id="6" name="Picture Placeholder 5">
            <a:extLst>
              <a:ext uri="{FF2B5EF4-FFF2-40B4-BE49-F238E27FC236}">
                <a16:creationId xmlns:a16="http://schemas.microsoft.com/office/drawing/2014/main" id="{984D7BDE-4292-42FE-A205-A167E03624CA}"/>
              </a:ext>
            </a:extLst>
          </p:cNvPr>
          <p:cNvSpPr>
            <a:spLocks noGrp="1"/>
          </p:cNvSpPr>
          <p:nvPr>
            <p:ph type="pic" sz="quarter" idx="10"/>
          </p:nvPr>
        </p:nvSpPr>
        <p:spPr>
          <a:xfrm>
            <a:off x="7737987" y="0"/>
            <a:ext cx="4454013" cy="6858000"/>
          </a:xfrm>
          <a:pattFill prst="pct20">
            <a:fgClr>
              <a:schemeClr val="accent1"/>
            </a:fgClr>
            <a:bgClr>
              <a:schemeClr val="bg1"/>
            </a:bgClr>
          </a:pattFill>
        </p:spPr>
        <p:txBody>
          <a:bodyPr anchor="ctr">
            <a:normAutofit/>
          </a:bodyPr>
          <a:lstStyle>
            <a:lvl1pPr algn="ctr">
              <a:buNone/>
              <a:defRPr sz="100"/>
            </a:lvl1pPr>
          </a:lstStyle>
          <a:p>
            <a:endParaRPr lang="en-US"/>
          </a:p>
        </p:txBody>
      </p:sp>
    </p:spTree>
    <p:extLst>
      <p:ext uri="{BB962C8B-B14F-4D97-AF65-F5344CB8AC3E}">
        <p14:creationId xmlns:p14="http://schemas.microsoft.com/office/powerpoint/2010/main" val="197847588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43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A4437D6-3B47-48C9-8267-5D308D0C737B}"/>
              </a:ext>
            </a:extLst>
          </p:cNvPr>
          <p:cNvSpPr>
            <a:spLocks noGrp="1"/>
          </p:cNvSpPr>
          <p:nvPr>
            <p:ph type="pic" sz="quarter" idx="11"/>
          </p:nvPr>
        </p:nvSpPr>
        <p:spPr>
          <a:xfrm>
            <a:off x="8664414" y="1046035"/>
            <a:ext cx="2901034" cy="1962460"/>
          </a:xfrm>
          <a:custGeom>
            <a:avLst/>
            <a:gdLst>
              <a:gd name="connsiteX0" fmla="*/ 145343 w 2148553"/>
              <a:gd name="connsiteY0" fmla="*/ 0 h 1453430"/>
              <a:gd name="connsiteX1" fmla="*/ 2003210 w 2148553"/>
              <a:gd name="connsiteY1" fmla="*/ 0 h 1453430"/>
              <a:gd name="connsiteX2" fmla="*/ 2148553 w 2148553"/>
              <a:gd name="connsiteY2" fmla="*/ 145343 h 1453430"/>
              <a:gd name="connsiteX3" fmla="*/ 2148553 w 2148553"/>
              <a:gd name="connsiteY3" fmla="*/ 1308087 h 1453430"/>
              <a:gd name="connsiteX4" fmla="*/ 2003210 w 2148553"/>
              <a:gd name="connsiteY4" fmla="*/ 1453430 h 1453430"/>
              <a:gd name="connsiteX5" fmla="*/ 145343 w 2148553"/>
              <a:gd name="connsiteY5" fmla="*/ 1453430 h 1453430"/>
              <a:gd name="connsiteX6" fmla="*/ 0 w 2148553"/>
              <a:gd name="connsiteY6" fmla="*/ 1308087 h 1453430"/>
              <a:gd name="connsiteX7" fmla="*/ 0 w 2148553"/>
              <a:gd name="connsiteY7" fmla="*/ 145343 h 1453430"/>
              <a:gd name="connsiteX8" fmla="*/ 145343 w 2148553"/>
              <a:gd name="connsiteY8" fmla="*/ 0 h 145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553" h="1453430">
                <a:moveTo>
                  <a:pt x="145343" y="0"/>
                </a:moveTo>
                <a:lnTo>
                  <a:pt x="2003210" y="0"/>
                </a:lnTo>
                <a:cubicBezTo>
                  <a:pt x="2083481" y="0"/>
                  <a:pt x="2148553" y="65072"/>
                  <a:pt x="2148553" y="145343"/>
                </a:cubicBezTo>
                <a:lnTo>
                  <a:pt x="2148553" y="1308087"/>
                </a:lnTo>
                <a:cubicBezTo>
                  <a:pt x="2148553" y="1388358"/>
                  <a:pt x="2083481" y="1453430"/>
                  <a:pt x="2003210" y="1453430"/>
                </a:cubicBezTo>
                <a:lnTo>
                  <a:pt x="145343" y="1453430"/>
                </a:lnTo>
                <a:cubicBezTo>
                  <a:pt x="65072" y="1453430"/>
                  <a:pt x="0" y="1388358"/>
                  <a:pt x="0" y="1308087"/>
                </a:cubicBezTo>
                <a:lnTo>
                  <a:pt x="0" y="145343"/>
                </a:lnTo>
                <a:cubicBezTo>
                  <a:pt x="0" y="65072"/>
                  <a:pt x="65072" y="0"/>
                  <a:pt x="145343" y="0"/>
                </a:cubicBezTo>
                <a:close/>
              </a:path>
            </a:pathLst>
          </a:custGeom>
          <a:pattFill prst="pct20">
            <a:fgClr>
              <a:schemeClr val="accent1"/>
            </a:fgClr>
            <a:bgClr>
              <a:schemeClr val="bg1"/>
            </a:bgClr>
          </a:pattFill>
          <a:effectLst>
            <a:outerShdw blurRad="330200" sx="97000" sy="97000" algn="ctr" rotWithShape="0">
              <a:prstClr val="black">
                <a:alpha val="19000"/>
              </a:prstClr>
            </a:outerShdw>
          </a:effectLst>
        </p:spPr>
        <p:txBody>
          <a:bodyPr wrap="square" anchor="ctr">
            <a:noAutofit/>
          </a:bodyPr>
          <a:lstStyle>
            <a:lvl1pPr algn="ctr">
              <a:buNone/>
              <a:defRPr sz="100"/>
            </a:lvl1pPr>
          </a:lstStyle>
          <a:p>
            <a:endParaRPr lang="en-US"/>
          </a:p>
        </p:txBody>
      </p:sp>
      <p:sp>
        <p:nvSpPr>
          <p:cNvPr id="6" name="Picture Placeholder 5">
            <a:extLst>
              <a:ext uri="{FF2B5EF4-FFF2-40B4-BE49-F238E27FC236}">
                <a16:creationId xmlns:a16="http://schemas.microsoft.com/office/drawing/2014/main" id="{A61CC5E4-CEE8-4465-A6FE-04F64377A138}"/>
              </a:ext>
            </a:extLst>
          </p:cNvPr>
          <p:cNvSpPr>
            <a:spLocks noGrp="1"/>
          </p:cNvSpPr>
          <p:nvPr>
            <p:ph type="pic" sz="quarter" idx="10"/>
          </p:nvPr>
        </p:nvSpPr>
        <p:spPr>
          <a:xfrm>
            <a:off x="5436158" y="1046035"/>
            <a:ext cx="2901034" cy="1962460"/>
          </a:xfrm>
          <a:custGeom>
            <a:avLst/>
            <a:gdLst>
              <a:gd name="connsiteX0" fmla="*/ 145343 w 2148553"/>
              <a:gd name="connsiteY0" fmla="*/ 0 h 1453430"/>
              <a:gd name="connsiteX1" fmla="*/ 2003210 w 2148553"/>
              <a:gd name="connsiteY1" fmla="*/ 0 h 1453430"/>
              <a:gd name="connsiteX2" fmla="*/ 2148553 w 2148553"/>
              <a:gd name="connsiteY2" fmla="*/ 145343 h 1453430"/>
              <a:gd name="connsiteX3" fmla="*/ 2148553 w 2148553"/>
              <a:gd name="connsiteY3" fmla="*/ 1308087 h 1453430"/>
              <a:gd name="connsiteX4" fmla="*/ 2003210 w 2148553"/>
              <a:gd name="connsiteY4" fmla="*/ 1453430 h 1453430"/>
              <a:gd name="connsiteX5" fmla="*/ 145343 w 2148553"/>
              <a:gd name="connsiteY5" fmla="*/ 1453430 h 1453430"/>
              <a:gd name="connsiteX6" fmla="*/ 0 w 2148553"/>
              <a:gd name="connsiteY6" fmla="*/ 1308087 h 1453430"/>
              <a:gd name="connsiteX7" fmla="*/ 0 w 2148553"/>
              <a:gd name="connsiteY7" fmla="*/ 145343 h 1453430"/>
              <a:gd name="connsiteX8" fmla="*/ 145343 w 2148553"/>
              <a:gd name="connsiteY8" fmla="*/ 0 h 145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553" h="1453430">
                <a:moveTo>
                  <a:pt x="145343" y="0"/>
                </a:moveTo>
                <a:lnTo>
                  <a:pt x="2003210" y="0"/>
                </a:lnTo>
                <a:cubicBezTo>
                  <a:pt x="2083481" y="0"/>
                  <a:pt x="2148553" y="65072"/>
                  <a:pt x="2148553" y="145343"/>
                </a:cubicBezTo>
                <a:lnTo>
                  <a:pt x="2148553" y="1308087"/>
                </a:lnTo>
                <a:cubicBezTo>
                  <a:pt x="2148553" y="1388358"/>
                  <a:pt x="2083481" y="1453430"/>
                  <a:pt x="2003210" y="1453430"/>
                </a:cubicBezTo>
                <a:lnTo>
                  <a:pt x="145343" y="1453430"/>
                </a:lnTo>
                <a:cubicBezTo>
                  <a:pt x="65072" y="1453430"/>
                  <a:pt x="0" y="1388358"/>
                  <a:pt x="0" y="1308087"/>
                </a:cubicBezTo>
                <a:lnTo>
                  <a:pt x="0" y="145343"/>
                </a:lnTo>
                <a:cubicBezTo>
                  <a:pt x="0" y="65072"/>
                  <a:pt x="65072" y="0"/>
                  <a:pt x="145343" y="0"/>
                </a:cubicBezTo>
                <a:close/>
              </a:path>
            </a:pathLst>
          </a:custGeom>
          <a:pattFill prst="pct20">
            <a:fgClr>
              <a:schemeClr val="accent1"/>
            </a:fgClr>
            <a:bgClr>
              <a:schemeClr val="bg1"/>
            </a:bgClr>
          </a:pattFill>
          <a:effectLst>
            <a:outerShdw blurRad="330200" sx="97000" sy="97000" algn="ctr" rotWithShape="0">
              <a:prstClr val="black">
                <a:alpha val="19000"/>
              </a:prstClr>
            </a:outerShdw>
          </a:effectLst>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106696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44C52B-BE55-E242-BA27-DBBCFFE328EB}"/>
              </a:ext>
            </a:extLst>
          </p:cNvPr>
          <p:cNvSpPr>
            <a:spLocks noGrp="1"/>
          </p:cNvSpPr>
          <p:nvPr>
            <p:ph type="dt" sz="half" idx="10"/>
          </p:nvPr>
        </p:nvSpPr>
        <p:spPr/>
        <p:txBody>
          <a:bodyPr/>
          <a:lstStyle/>
          <a:p>
            <a:fld id="{663B6117-8FE0-C249-8B03-47990C63A051}" type="datetimeFigureOut">
              <a:rPr lang="en-US" smtClean="0"/>
              <a:t>7/19/2023</a:t>
            </a:fld>
            <a:endParaRPr lang="en-US"/>
          </a:p>
        </p:txBody>
      </p:sp>
      <p:sp>
        <p:nvSpPr>
          <p:cNvPr id="3" name="Footer Placeholder 2">
            <a:extLst>
              <a:ext uri="{FF2B5EF4-FFF2-40B4-BE49-F238E27FC236}">
                <a16:creationId xmlns:a16="http://schemas.microsoft.com/office/drawing/2014/main" id="{7654058A-2832-8144-842D-0C7B7D15AA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F16F68-7C7A-DB49-94B9-FD55A307586A}"/>
              </a:ext>
            </a:extLst>
          </p:cNvPr>
          <p:cNvSpPr>
            <a:spLocks noGrp="1"/>
          </p:cNvSpPr>
          <p:nvPr>
            <p:ph type="sldNum" sz="quarter" idx="12"/>
          </p:nvPr>
        </p:nvSpPr>
        <p:spPr/>
        <p:txBody>
          <a:bodyPr/>
          <a:lstStyle/>
          <a:p>
            <a:fld id="{A9E63E6D-A8B0-364A-97AA-24B3C1630360}" type="slidenum">
              <a:rPr lang="en-US" smtClean="0"/>
              <a:t>‹#›</a:t>
            </a:fld>
            <a:endParaRPr lang="en-US"/>
          </a:p>
        </p:txBody>
      </p:sp>
    </p:spTree>
    <p:extLst>
      <p:ext uri="{BB962C8B-B14F-4D97-AF65-F5344CB8AC3E}">
        <p14:creationId xmlns:p14="http://schemas.microsoft.com/office/powerpoint/2010/main" val="274628831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39_Blank">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A22D8BB5-3ECD-4F29-B8BC-E6AB40519A8D}"/>
              </a:ext>
            </a:extLst>
          </p:cNvPr>
          <p:cNvSpPr>
            <a:spLocks noGrp="1"/>
          </p:cNvSpPr>
          <p:nvPr>
            <p:ph type="pic" sz="quarter" idx="11"/>
          </p:nvPr>
        </p:nvSpPr>
        <p:spPr>
          <a:xfrm>
            <a:off x="1574800" y="952500"/>
            <a:ext cx="2279650" cy="4813300"/>
          </a:xfrm>
          <a:pattFill prst="pct20">
            <a:fgClr>
              <a:schemeClr val="accent1"/>
            </a:fgClr>
            <a:bgClr>
              <a:schemeClr val="bg1"/>
            </a:bgClr>
          </a:pattFill>
        </p:spPr>
        <p:txBody>
          <a:bodyPr anchor="ctr">
            <a:normAutofit/>
          </a:bodyPr>
          <a:lstStyle>
            <a:lvl1pPr algn="ctr">
              <a:buNone/>
              <a:defRPr sz="100"/>
            </a:lvl1pPr>
          </a:lstStyle>
          <a:p>
            <a:endParaRPr lang="en-US"/>
          </a:p>
        </p:txBody>
      </p:sp>
      <p:pic>
        <p:nvPicPr>
          <p:cNvPr id="7" name="Picture 6" descr="Shape&#10;&#10;Description automatically generated">
            <a:extLst>
              <a:ext uri="{FF2B5EF4-FFF2-40B4-BE49-F238E27FC236}">
                <a16:creationId xmlns:a16="http://schemas.microsoft.com/office/drawing/2014/main" id="{81644BD0-5CE7-441C-ABEF-0C0D2FFC0D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3600" y="490130"/>
            <a:ext cx="3612350" cy="5877739"/>
          </a:xfrm>
          <a:prstGeom prst="rect">
            <a:avLst/>
          </a:prstGeom>
        </p:spPr>
      </p:pic>
    </p:spTree>
    <p:extLst>
      <p:ext uri="{BB962C8B-B14F-4D97-AF65-F5344CB8AC3E}">
        <p14:creationId xmlns:p14="http://schemas.microsoft.com/office/powerpoint/2010/main" val="227055065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41_Blank">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E51AF9BE-CEDB-4341-A3E7-EB4B628009AD}"/>
              </a:ext>
            </a:extLst>
          </p:cNvPr>
          <p:cNvSpPr>
            <a:spLocks noGrp="1"/>
          </p:cNvSpPr>
          <p:nvPr>
            <p:ph type="pic" sz="quarter" idx="10"/>
          </p:nvPr>
        </p:nvSpPr>
        <p:spPr>
          <a:xfrm>
            <a:off x="7795260" y="922020"/>
            <a:ext cx="2247900" cy="4869181"/>
          </a:xfrm>
          <a:pattFill prst="pct20">
            <a:fgClr>
              <a:schemeClr val="accent1"/>
            </a:fgClr>
            <a:bgClr>
              <a:schemeClr val="bg1"/>
            </a:bgClr>
          </a:pattFill>
        </p:spPr>
        <p:txBody>
          <a:bodyPr anchor="ctr">
            <a:normAutofit/>
          </a:bodyPr>
          <a:lstStyle>
            <a:lvl1pPr algn="ctr">
              <a:buNone/>
              <a:defRPr sz="100"/>
            </a:lvl1pPr>
          </a:lstStyle>
          <a:p>
            <a:endParaRPr lang="en-US"/>
          </a:p>
        </p:txBody>
      </p:sp>
      <p:pic>
        <p:nvPicPr>
          <p:cNvPr id="3" name="Picture 2" descr="Shape&#10;&#10;Description automatically generated">
            <a:extLst>
              <a:ext uri="{FF2B5EF4-FFF2-40B4-BE49-F238E27FC236}">
                <a16:creationId xmlns:a16="http://schemas.microsoft.com/office/drawing/2014/main" id="{F637530D-80A4-4A02-98F2-E0C89767EC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5650" y="490131"/>
            <a:ext cx="3612350" cy="5877740"/>
          </a:xfrm>
          <a:prstGeom prst="rect">
            <a:avLst/>
          </a:prstGeom>
        </p:spPr>
      </p:pic>
    </p:spTree>
    <p:extLst>
      <p:ext uri="{BB962C8B-B14F-4D97-AF65-F5344CB8AC3E}">
        <p14:creationId xmlns:p14="http://schemas.microsoft.com/office/powerpoint/2010/main" val="85140075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40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84D7BDE-4292-42FE-A205-A167E03624CA}"/>
              </a:ext>
            </a:extLst>
          </p:cNvPr>
          <p:cNvSpPr>
            <a:spLocks noGrp="1"/>
          </p:cNvSpPr>
          <p:nvPr>
            <p:ph type="pic" sz="quarter" idx="10"/>
          </p:nvPr>
        </p:nvSpPr>
        <p:spPr>
          <a:xfrm>
            <a:off x="0" y="0"/>
            <a:ext cx="12192000" cy="6858000"/>
          </a:xfrm>
          <a:pattFill prst="pct20">
            <a:fgClr>
              <a:schemeClr val="accent1"/>
            </a:fgClr>
            <a:bgClr>
              <a:schemeClr val="bg1"/>
            </a:bgClr>
          </a:pattFill>
        </p:spPr>
        <p:txBody>
          <a:bodyPr anchor="ctr">
            <a:normAutofit/>
          </a:bodyPr>
          <a:lstStyle>
            <a:lvl1pPr algn="ctr">
              <a:buNone/>
              <a:defRPr sz="100"/>
            </a:lvl1pPr>
          </a:lstStyle>
          <a:p>
            <a:endParaRPr lang="en-US"/>
          </a:p>
        </p:txBody>
      </p:sp>
      <p:sp>
        <p:nvSpPr>
          <p:cNvPr id="4" name="Picture Placeholder 5">
            <a:extLst>
              <a:ext uri="{FF2B5EF4-FFF2-40B4-BE49-F238E27FC236}">
                <a16:creationId xmlns:a16="http://schemas.microsoft.com/office/drawing/2014/main" id="{2550030D-89C1-499F-9320-3EFA70C1BF5F}"/>
              </a:ext>
            </a:extLst>
          </p:cNvPr>
          <p:cNvSpPr>
            <a:spLocks noGrp="1"/>
          </p:cNvSpPr>
          <p:nvPr>
            <p:ph type="pic" sz="quarter" idx="11"/>
          </p:nvPr>
        </p:nvSpPr>
        <p:spPr>
          <a:xfrm>
            <a:off x="4622801" y="2419350"/>
            <a:ext cx="3009900" cy="6356350"/>
          </a:xfrm>
          <a:pattFill prst="pct20">
            <a:fgClr>
              <a:schemeClr val="accent1"/>
            </a:fgClr>
            <a:bgClr>
              <a:schemeClr val="bg1"/>
            </a:bgClr>
          </a:pattFill>
        </p:spPr>
        <p:txBody>
          <a:bodyPr anchor="ctr">
            <a:normAutofit/>
          </a:bodyPr>
          <a:lstStyle>
            <a:lvl1pPr algn="ctr">
              <a:buNone/>
              <a:defRPr sz="100"/>
            </a:lvl1pPr>
          </a:lstStyle>
          <a:p>
            <a:endParaRPr lang="en-US"/>
          </a:p>
        </p:txBody>
      </p:sp>
      <p:pic>
        <p:nvPicPr>
          <p:cNvPr id="5" name="Picture 4" descr="Shape&#10;&#10;Description automatically generated">
            <a:extLst>
              <a:ext uri="{FF2B5EF4-FFF2-40B4-BE49-F238E27FC236}">
                <a16:creationId xmlns:a16="http://schemas.microsoft.com/office/drawing/2014/main" id="{16E7FAA7-2378-44B0-AA14-565652BD55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06820" y="1810821"/>
            <a:ext cx="4778360" cy="7774984"/>
          </a:xfrm>
          <a:prstGeom prst="rect">
            <a:avLst/>
          </a:prstGeom>
        </p:spPr>
      </p:pic>
    </p:spTree>
    <p:extLst>
      <p:ext uri="{BB962C8B-B14F-4D97-AF65-F5344CB8AC3E}">
        <p14:creationId xmlns:p14="http://schemas.microsoft.com/office/powerpoint/2010/main" val="309140637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37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0F53FEB-24A9-432B-A86D-9CDCEEAD99ED}"/>
              </a:ext>
            </a:extLst>
          </p:cNvPr>
          <p:cNvSpPr>
            <a:spLocks noGrp="1"/>
          </p:cNvSpPr>
          <p:nvPr>
            <p:ph type="pic" sz="quarter" idx="10"/>
          </p:nvPr>
        </p:nvSpPr>
        <p:spPr>
          <a:xfrm>
            <a:off x="5252723" y="0"/>
            <a:ext cx="6939276" cy="6858000"/>
          </a:xfrm>
          <a:custGeom>
            <a:avLst/>
            <a:gdLst>
              <a:gd name="connsiteX0" fmla="*/ 2447060 w 6939276"/>
              <a:gd name="connsiteY0" fmla="*/ 0 h 6858000"/>
              <a:gd name="connsiteX1" fmla="*/ 6939276 w 6939276"/>
              <a:gd name="connsiteY1" fmla="*/ 0 h 6858000"/>
              <a:gd name="connsiteX2" fmla="*/ 6939276 w 6939276"/>
              <a:gd name="connsiteY2" fmla="*/ 6858000 h 6858000"/>
              <a:gd name="connsiteX3" fmla="*/ 2817376 w 6939276"/>
              <a:gd name="connsiteY3" fmla="*/ 6858000 h 6858000"/>
              <a:gd name="connsiteX4" fmla="*/ 89758 w 6939276"/>
              <a:gd name="connsiteY4" fmla="*/ 2133627 h 6858000"/>
              <a:gd name="connsiteX5" fmla="*/ 334674 w 6939276"/>
              <a:gd name="connsiteY5" fmla="*/ 12195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39276" h="6858000">
                <a:moveTo>
                  <a:pt x="2447060" y="0"/>
                </a:moveTo>
                <a:lnTo>
                  <a:pt x="6939276" y="0"/>
                </a:lnTo>
                <a:lnTo>
                  <a:pt x="6939276" y="6858000"/>
                </a:lnTo>
                <a:lnTo>
                  <a:pt x="2817376" y="6858000"/>
                </a:lnTo>
                <a:lnTo>
                  <a:pt x="89758" y="2133627"/>
                </a:lnTo>
                <a:cubicBezTo>
                  <a:pt x="-95016" y="1813590"/>
                  <a:pt x="14637" y="1404360"/>
                  <a:pt x="334674" y="1219587"/>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256222878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36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B291AF-4AA9-41EF-9408-AA751DD211F5}"/>
              </a:ext>
            </a:extLst>
          </p:cNvPr>
          <p:cNvSpPr/>
          <p:nvPr userDrawn="1"/>
        </p:nvSpPr>
        <p:spPr>
          <a:xfrm>
            <a:off x="0" y="0"/>
            <a:ext cx="57201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437CD69A-ACB1-4FC1-BDFB-7CCA9443F57A}"/>
              </a:ext>
            </a:extLst>
          </p:cNvPr>
          <p:cNvSpPr>
            <a:spLocks noGrp="1"/>
          </p:cNvSpPr>
          <p:nvPr>
            <p:ph type="pic" sz="quarter" idx="11"/>
          </p:nvPr>
        </p:nvSpPr>
        <p:spPr>
          <a:xfrm>
            <a:off x="668756" y="3314700"/>
            <a:ext cx="2160419" cy="2470421"/>
          </a:xfrm>
          <a:custGeom>
            <a:avLst/>
            <a:gdLst>
              <a:gd name="connsiteX0" fmla="*/ 162291 w 2160419"/>
              <a:gd name="connsiteY0" fmla="*/ 0 h 2470421"/>
              <a:gd name="connsiteX1" fmla="*/ 1998128 w 2160419"/>
              <a:gd name="connsiteY1" fmla="*/ 0 h 2470421"/>
              <a:gd name="connsiteX2" fmla="*/ 2160419 w 2160419"/>
              <a:gd name="connsiteY2" fmla="*/ 162291 h 2470421"/>
              <a:gd name="connsiteX3" fmla="*/ 2160419 w 2160419"/>
              <a:gd name="connsiteY3" fmla="*/ 2308130 h 2470421"/>
              <a:gd name="connsiteX4" fmla="*/ 1998128 w 2160419"/>
              <a:gd name="connsiteY4" fmla="*/ 2470421 h 2470421"/>
              <a:gd name="connsiteX5" fmla="*/ 162291 w 2160419"/>
              <a:gd name="connsiteY5" fmla="*/ 2470421 h 2470421"/>
              <a:gd name="connsiteX6" fmla="*/ 0 w 2160419"/>
              <a:gd name="connsiteY6" fmla="*/ 2308130 h 2470421"/>
              <a:gd name="connsiteX7" fmla="*/ 0 w 2160419"/>
              <a:gd name="connsiteY7" fmla="*/ 162291 h 2470421"/>
              <a:gd name="connsiteX8" fmla="*/ 162291 w 2160419"/>
              <a:gd name="connsiteY8" fmla="*/ 0 h 247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419" h="2470421">
                <a:moveTo>
                  <a:pt x="162291" y="0"/>
                </a:moveTo>
                <a:lnTo>
                  <a:pt x="1998128" y="0"/>
                </a:lnTo>
                <a:cubicBezTo>
                  <a:pt x="2087759" y="0"/>
                  <a:pt x="2160419" y="72660"/>
                  <a:pt x="2160419" y="162291"/>
                </a:cubicBezTo>
                <a:lnTo>
                  <a:pt x="2160419" y="2308130"/>
                </a:lnTo>
                <a:cubicBezTo>
                  <a:pt x="2160419" y="2397761"/>
                  <a:pt x="2087759" y="2470421"/>
                  <a:pt x="1998128" y="2470421"/>
                </a:cubicBezTo>
                <a:lnTo>
                  <a:pt x="162291" y="2470421"/>
                </a:lnTo>
                <a:cubicBezTo>
                  <a:pt x="72660" y="2470421"/>
                  <a:pt x="0" y="2397761"/>
                  <a:pt x="0" y="2308130"/>
                </a:cubicBezTo>
                <a:lnTo>
                  <a:pt x="0" y="162291"/>
                </a:lnTo>
                <a:cubicBezTo>
                  <a:pt x="0" y="72660"/>
                  <a:pt x="72660" y="0"/>
                  <a:pt x="162291"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
        <p:nvSpPr>
          <p:cNvPr id="14" name="Picture Placeholder 13">
            <a:extLst>
              <a:ext uri="{FF2B5EF4-FFF2-40B4-BE49-F238E27FC236}">
                <a16:creationId xmlns:a16="http://schemas.microsoft.com/office/drawing/2014/main" id="{CE2A3C4A-3E30-4AFB-AF00-24F87572C4D7}"/>
              </a:ext>
            </a:extLst>
          </p:cNvPr>
          <p:cNvSpPr>
            <a:spLocks noGrp="1"/>
          </p:cNvSpPr>
          <p:nvPr>
            <p:ph type="pic" sz="quarter" idx="13"/>
          </p:nvPr>
        </p:nvSpPr>
        <p:spPr>
          <a:xfrm>
            <a:off x="3036145" y="4653698"/>
            <a:ext cx="2064910" cy="1131422"/>
          </a:xfrm>
          <a:custGeom>
            <a:avLst/>
            <a:gdLst>
              <a:gd name="connsiteX0" fmla="*/ 84992 w 2064910"/>
              <a:gd name="connsiteY0" fmla="*/ 0 h 1131422"/>
              <a:gd name="connsiteX1" fmla="*/ 1979918 w 2064910"/>
              <a:gd name="connsiteY1" fmla="*/ 0 h 1131422"/>
              <a:gd name="connsiteX2" fmla="*/ 2064910 w 2064910"/>
              <a:gd name="connsiteY2" fmla="*/ 84992 h 1131422"/>
              <a:gd name="connsiteX3" fmla="*/ 2064910 w 2064910"/>
              <a:gd name="connsiteY3" fmla="*/ 1046430 h 1131422"/>
              <a:gd name="connsiteX4" fmla="*/ 1979918 w 2064910"/>
              <a:gd name="connsiteY4" fmla="*/ 1131422 h 1131422"/>
              <a:gd name="connsiteX5" fmla="*/ 84992 w 2064910"/>
              <a:gd name="connsiteY5" fmla="*/ 1131422 h 1131422"/>
              <a:gd name="connsiteX6" fmla="*/ 0 w 2064910"/>
              <a:gd name="connsiteY6" fmla="*/ 1046430 h 1131422"/>
              <a:gd name="connsiteX7" fmla="*/ 0 w 2064910"/>
              <a:gd name="connsiteY7" fmla="*/ 84992 h 1131422"/>
              <a:gd name="connsiteX8" fmla="*/ 84992 w 2064910"/>
              <a:gd name="connsiteY8" fmla="*/ 0 h 113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4910" h="1131422">
                <a:moveTo>
                  <a:pt x="84992" y="0"/>
                </a:moveTo>
                <a:lnTo>
                  <a:pt x="1979918" y="0"/>
                </a:lnTo>
                <a:cubicBezTo>
                  <a:pt x="2026858" y="0"/>
                  <a:pt x="2064910" y="38052"/>
                  <a:pt x="2064910" y="84992"/>
                </a:cubicBezTo>
                <a:lnTo>
                  <a:pt x="2064910" y="1046430"/>
                </a:lnTo>
                <a:cubicBezTo>
                  <a:pt x="2064910" y="1093370"/>
                  <a:pt x="2026858" y="1131422"/>
                  <a:pt x="1979918" y="1131422"/>
                </a:cubicBezTo>
                <a:lnTo>
                  <a:pt x="84992" y="1131422"/>
                </a:lnTo>
                <a:cubicBezTo>
                  <a:pt x="38052" y="1131422"/>
                  <a:pt x="0" y="1093370"/>
                  <a:pt x="0" y="1046430"/>
                </a:cubicBezTo>
                <a:lnTo>
                  <a:pt x="0" y="84992"/>
                </a:lnTo>
                <a:cubicBezTo>
                  <a:pt x="0" y="38052"/>
                  <a:pt x="38052" y="0"/>
                  <a:pt x="84992"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
        <p:nvSpPr>
          <p:cNvPr id="10" name="Picture Placeholder 9">
            <a:extLst>
              <a:ext uri="{FF2B5EF4-FFF2-40B4-BE49-F238E27FC236}">
                <a16:creationId xmlns:a16="http://schemas.microsoft.com/office/drawing/2014/main" id="{8E385294-6D4E-4B29-8432-CE9D572B86A7}"/>
              </a:ext>
            </a:extLst>
          </p:cNvPr>
          <p:cNvSpPr>
            <a:spLocks noGrp="1"/>
          </p:cNvSpPr>
          <p:nvPr>
            <p:ph type="pic" sz="quarter" idx="10"/>
          </p:nvPr>
        </p:nvSpPr>
        <p:spPr>
          <a:xfrm>
            <a:off x="668755" y="872534"/>
            <a:ext cx="4432300" cy="2221515"/>
          </a:xfrm>
          <a:custGeom>
            <a:avLst/>
            <a:gdLst>
              <a:gd name="connsiteX0" fmla="*/ 166880 w 4432300"/>
              <a:gd name="connsiteY0" fmla="*/ 0 h 2221515"/>
              <a:gd name="connsiteX1" fmla="*/ 4265420 w 4432300"/>
              <a:gd name="connsiteY1" fmla="*/ 0 h 2221515"/>
              <a:gd name="connsiteX2" fmla="*/ 4432300 w 4432300"/>
              <a:gd name="connsiteY2" fmla="*/ 166880 h 2221515"/>
              <a:gd name="connsiteX3" fmla="*/ 4432300 w 4432300"/>
              <a:gd name="connsiteY3" fmla="*/ 2054635 h 2221515"/>
              <a:gd name="connsiteX4" fmla="*/ 4265420 w 4432300"/>
              <a:gd name="connsiteY4" fmla="*/ 2221515 h 2221515"/>
              <a:gd name="connsiteX5" fmla="*/ 166880 w 4432300"/>
              <a:gd name="connsiteY5" fmla="*/ 2221515 h 2221515"/>
              <a:gd name="connsiteX6" fmla="*/ 0 w 4432300"/>
              <a:gd name="connsiteY6" fmla="*/ 2054635 h 2221515"/>
              <a:gd name="connsiteX7" fmla="*/ 0 w 4432300"/>
              <a:gd name="connsiteY7" fmla="*/ 166880 h 2221515"/>
              <a:gd name="connsiteX8" fmla="*/ 166880 w 4432300"/>
              <a:gd name="connsiteY8" fmla="*/ 0 h 222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2300" h="2221515">
                <a:moveTo>
                  <a:pt x="166880" y="0"/>
                </a:moveTo>
                <a:lnTo>
                  <a:pt x="4265420" y="0"/>
                </a:lnTo>
                <a:cubicBezTo>
                  <a:pt x="4357585" y="0"/>
                  <a:pt x="4432300" y="74715"/>
                  <a:pt x="4432300" y="166880"/>
                </a:cubicBezTo>
                <a:lnTo>
                  <a:pt x="4432300" y="2054635"/>
                </a:lnTo>
                <a:cubicBezTo>
                  <a:pt x="4432300" y="2146800"/>
                  <a:pt x="4357585" y="2221515"/>
                  <a:pt x="4265420" y="2221515"/>
                </a:cubicBezTo>
                <a:lnTo>
                  <a:pt x="166880" y="2221515"/>
                </a:lnTo>
                <a:cubicBezTo>
                  <a:pt x="74715" y="2221515"/>
                  <a:pt x="0" y="2146800"/>
                  <a:pt x="0" y="2054635"/>
                </a:cubicBezTo>
                <a:lnTo>
                  <a:pt x="0" y="166880"/>
                </a:lnTo>
                <a:cubicBezTo>
                  <a:pt x="0" y="74715"/>
                  <a:pt x="74715" y="0"/>
                  <a:pt x="166880"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
        <p:nvSpPr>
          <p:cNvPr id="12" name="Picture Placeholder 11">
            <a:extLst>
              <a:ext uri="{FF2B5EF4-FFF2-40B4-BE49-F238E27FC236}">
                <a16:creationId xmlns:a16="http://schemas.microsoft.com/office/drawing/2014/main" id="{DA682239-05AA-45D8-AA5E-4082F053DB09}"/>
              </a:ext>
            </a:extLst>
          </p:cNvPr>
          <p:cNvSpPr>
            <a:spLocks noGrp="1"/>
          </p:cNvSpPr>
          <p:nvPr>
            <p:ph type="pic" sz="quarter" idx="12"/>
          </p:nvPr>
        </p:nvSpPr>
        <p:spPr>
          <a:xfrm>
            <a:off x="3036145" y="3314700"/>
            <a:ext cx="2064910" cy="1131422"/>
          </a:xfrm>
          <a:custGeom>
            <a:avLst/>
            <a:gdLst>
              <a:gd name="connsiteX0" fmla="*/ 84992 w 2064910"/>
              <a:gd name="connsiteY0" fmla="*/ 0 h 1131422"/>
              <a:gd name="connsiteX1" fmla="*/ 1979918 w 2064910"/>
              <a:gd name="connsiteY1" fmla="*/ 0 h 1131422"/>
              <a:gd name="connsiteX2" fmla="*/ 2064910 w 2064910"/>
              <a:gd name="connsiteY2" fmla="*/ 84992 h 1131422"/>
              <a:gd name="connsiteX3" fmla="*/ 2064910 w 2064910"/>
              <a:gd name="connsiteY3" fmla="*/ 1046430 h 1131422"/>
              <a:gd name="connsiteX4" fmla="*/ 1979918 w 2064910"/>
              <a:gd name="connsiteY4" fmla="*/ 1131422 h 1131422"/>
              <a:gd name="connsiteX5" fmla="*/ 84992 w 2064910"/>
              <a:gd name="connsiteY5" fmla="*/ 1131422 h 1131422"/>
              <a:gd name="connsiteX6" fmla="*/ 0 w 2064910"/>
              <a:gd name="connsiteY6" fmla="*/ 1046430 h 1131422"/>
              <a:gd name="connsiteX7" fmla="*/ 0 w 2064910"/>
              <a:gd name="connsiteY7" fmla="*/ 84992 h 1131422"/>
              <a:gd name="connsiteX8" fmla="*/ 84992 w 2064910"/>
              <a:gd name="connsiteY8" fmla="*/ 0 h 113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4910" h="1131422">
                <a:moveTo>
                  <a:pt x="84992" y="0"/>
                </a:moveTo>
                <a:lnTo>
                  <a:pt x="1979918" y="0"/>
                </a:lnTo>
                <a:cubicBezTo>
                  <a:pt x="2026858" y="0"/>
                  <a:pt x="2064910" y="38052"/>
                  <a:pt x="2064910" y="84992"/>
                </a:cubicBezTo>
                <a:lnTo>
                  <a:pt x="2064910" y="1046430"/>
                </a:lnTo>
                <a:cubicBezTo>
                  <a:pt x="2064910" y="1093370"/>
                  <a:pt x="2026858" y="1131422"/>
                  <a:pt x="1979918" y="1131422"/>
                </a:cubicBezTo>
                <a:lnTo>
                  <a:pt x="84992" y="1131422"/>
                </a:lnTo>
                <a:cubicBezTo>
                  <a:pt x="38052" y="1131422"/>
                  <a:pt x="0" y="1093370"/>
                  <a:pt x="0" y="1046430"/>
                </a:cubicBezTo>
                <a:lnTo>
                  <a:pt x="0" y="84992"/>
                </a:lnTo>
                <a:cubicBezTo>
                  <a:pt x="0" y="38052"/>
                  <a:pt x="38052" y="0"/>
                  <a:pt x="84992"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187143369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5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84D7BDE-4292-42FE-A205-A167E03624CA}"/>
              </a:ext>
            </a:extLst>
          </p:cNvPr>
          <p:cNvSpPr>
            <a:spLocks noGrp="1"/>
          </p:cNvSpPr>
          <p:nvPr>
            <p:ph type="pic" sz="quarter" idx="10"/>
          </p:nvPr>
        </p:nvSpPr>
        <p:spPr>
          <a:xfrm>
            <a:off x="0" y="0"/>
            <a:ext cx="4454013" cy="6858000"/>
          </a:xfrm>
          <a:pattFill prst="pct20">
            <a:fgClr>
              <a:schemeClr val="accent1"/>
            </a:fgClr>
            <a:bgClr>
              <a:schemeClr val="bg1"/>
            </a:bgClr>
          </a:pattFill>
        </p:spPr>
        <p:txBody>
          <a:bodyPr anchor="ctr">
            <a:normAutofit/>
          </a:bodyPr>
          <a:lstStyle>
            <a:lvl1pPr algn="ctr">
              <a:buNone/>
              <a:defRPr sz="100"/>
            </a:lvl1pPr>
          </a:lstStyle>
          <a:p>
            <a:endParaRPr lang="en-US"/>
          </a:p>
        </p:txBody>
      </p:sp>
    </p:spTree>
    <p:extLst>
      <p:ext uri="{BB962C8B-B14F-4D97-AF65-F5344CB8AC3E}">
        <p14:creationId xmlns:p14="http://schemas.microsoft.com/office/powerpoint/2010/main" val="163127964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42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84D7BDE-4292-42FE-A205-A167E03624CA}"/>
              </a:ext>
            </a:extLst>
          </p:cNvPr>
          <p:cNvSpPr>
            <a:spLocks noGrp="1"/>
          </p:cNvSpPr>
          <p:nvPr>
            <p:ph type="pic" sz="quarter" idx="10"/>
          </p:nvPr>
        </p:nvSpPr>
        <p:spPr>
          <a:xfrm>
            <a:off x="0" y="0"/>
            <a:ext cx="3019425" cy="6858000"/>
          </a:xfrm>
          <a:pattFill prst="pct20">
            <a:fgClr>
              <a:schemeClr val="accent1"/>
            </a:fgClr>
            <a:bgClr>
              <a:schemeClr val="bg1"/>
            </a:bgClr>
          </a:pattFill>
        </p:spPr>
        <p:txBody>
          <a:bodyPr anchor="ctr">
            <a:normAutofit/>
          </a:bodyPr>
          <a:lstStyle>
            <a:lvl1pPr algn="ctr">
              <a:buNone/>
              <a:defRPr sz="100"/>
            </a:lvl1pPr>
          </a:lstStyle>
          <a:p>
            <a:endParaRPr lang="en-US"/>
          </a:p>
        </p:txBody>
      </p:sp>
    </p:spTree>
    <p:extLst>
      <p:ext uri="{BB962C8B-B14F-4D97-AF65-F5344CB8AC3E}">
        <p14:creationId xmlns:p14="http://schemas.microsoft.com/office/powerpoint/2010/main" val="191583219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4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84D7BDE-4292-42FE-A205-A167E03624CA}"/>
              </a:ext>
            </a:extLst>
          </p:cNvPr>
          <p:cNvSpPr>
            <a:spLocks noGrp="1"/>
          </p:cNvSpPr>
          <p:nvPr>
            <p:ph type="pic" sz="quarter" idx="10"/>
          </p:nvPr>
        </p:nvSpPr>
        <p:spPr>
          <a:xfrm>
            <a:off x="6096000" y="0"/>
            <a:ext cx="6096000" cy="6858000"/>
          </a:xfrm>
          <a:pattFill prst="pct20">
            <a:fgClr>
              <a:schemeClr val="accent1"/>
            </a:fgClr>
            <a:bgClr>
              <a:schemeClr val="bg1"/>
            </a:bgClr>
          </a:pattFill>
        </p:spPr>
        <p:txBody>
          <a:bodyPr anchor="ctr">
            <a:normAutofit/>
          </a:bodyPr>
          <a:lstStyle>
            <a:lvl1pPr algn="ctr">
              <a:buNone/>
              <a:defRPr sz="100"/>
            </a:lvl1pPr>
          </a:lstStyle>
          <a:p>
            <a:endParaRPr lang="en-US"/>
          </a:p>
        </p:txBody>
      </p:sp>
    </p:spTree>
    <p:extLst>
      <p:ext uri="{BB962C8B-B14F-4D97-AF65-F5344CB8AC3E}">
        <p14:creationId xmlns:p14="http://schemas.microsoft.com/office/powerpoint/2010/main" val="213971926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33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8598192-B3A7-4F93-B786-6EBB139A0B5B}"/>
              </a:ext>
            </a:extLst>
          </p:cNvPr>
          <p:cNvSpPr>
            <a:spLocks noGrp="1"/>
          </p:cNvSpPr>
          <p:nvPr>
            <p:ph type="pic" sz="quarter" idx="10"/>
          </p:nvPr>
        </p:nvSpPr>
        <p:spPr>
          <a:xfrm>
            <a:off x="0" y="1"/>
            <a:ext cx="4251960" cy="2606965"/>
          </a:xfrm>
          <a:custGeom>
            <a:avLst/>
            <a:gdLst>
              <a:gd name="connsiteX0" fmla="*/ 0 w 4251960"/>
              <a:gd name="connsiteY0" fmla="*/ 0 h 2606965"/>
              <a:gd name="connsiteX1" fmla="*/ 4251960 w 4251960"/>
              <a:gd name="connsiteY1" fmla="*/ 0 h 2606965"/>
              <a:gd name="connsiteX2" fmla="*/ 4251960 w 4251960"/>
              <a:gd name="connsiteY2" fmla="*/ 2606965 h 2606965"/>
              <a:gd name="connsiteX3" fmla="*/ 0 w 4251960"/>
              <a:gd name="connsiteY3" fmla="*/ 2606965 h 2606965"/>
            </a:gdLst>
            <a:ahLst/>
            <a:cxnLst>
              <a:cxn ang="0">
                <a:pos x="connsiteX0" y="connsiteY0"/>
              </a:cxn>
              <a:cxn ang="0">
                <a:pos x="connsiteX1" y="connsiteY1"/>
              </a:cxn>
              <a:cxn ang="0">
                <a:pos x="connsiteX2" y="connsiteY2"/>
              </a:cxn>
              <a:cxn ang="0">
                <a:pos x="connsiteX3" y="connsiteY3"/>
              </a:cxn>
            </a:cxnLst>
            <a:rect l="l" t="t" r="r" b="b"/>
            <a:pathLst>
              <a:path w="4251960" h="2606965">
                <a:moveTo>
                  <a:pt x="0" y="0"/>
                </a:moveTo>
                <a:lnTo>
                  <a:pt x="4251960" y="0"/>
                </a:lnTo>
                <a:lnTo>
                  <a:pt x="4251960" y="2606965"/>
                </a:lnTo>
                <a:lnTo>
                  <a:pt x="0" y="2606965"/>
                </a:ln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425626539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32_Blan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6FC13C5-1473-4C7B-ACE8-CF3E7E60B23F}"/>
              </a:ext>
            </a:extLst>
          </p:cNvPr>
          <p:cNvSpPr>
            <a:spLocks noGrp="1"/>
          </p:cNvSpPr>
          <p:nvPr>
            <p:ph type="pic" sz="quarter" idx="13"/>
          </p:nvPr>
        </p:nvSpPr>
        <p:spPr>
          <a:xfrm>
            <a:off x="4781172" y="861376"/>
            <a:ext cx="3296028" cy="2418381"/>
          </a:xfrm>
          <a:custGeom>
            <a:avLst/>
            <a:gdLst>
              <a:gd name="connsiteX0" fmla="*/ 195792 w 3296028"/>
              <a:gd name="connsiteY0" fmla="*/ 0 h 2418381"/>
              <a:gd name="connsiteX1" fmla="*/ 3100236 w 3296028"/>
              <a:gd name="connsiteY1" fmla="*/ 0 h 2418381"/>
              <a:gd name="connsiteX2" fmla="*/ 3296028 w 3296028"/>
              <a:gd name="connsiteY2" fmla="*/ 195792 h 2418381"/>
              <a:gd name="connsiteX3" fmla="*/ 3296028 w 3296028"/>
              <a:gd name="connsiteY3" fmla="*/ 2222589 h 2418381"/>
              <a:gd name="connsiteX4" fmla="*/ 3100236 w 3296028"/>
              <a:gd name="connsiteY4" fmla="*/ 2418381 h 2418381"/>
              <a:gd name="connsiteX5" fmla="*/ 195792 w 3296028"/>
              <a:gd name="connsiteY5" fmla="*/ 2418381 h 2418381"/>
              <a:gd name="connsiteX6" fmla="*/ 0 w 3296028"/>
              <a:gd name="connsiteY6" fmla="*/ 2222589 h 2418381"/>
              <a:gd name="connsiteX7" fmla="*/ 0 w 3296028"/>
              <a:gd name="connsiteY7" fmla="*/ 195792 h 2418381"/>
              <a:gd name="connsiteX8" fmla="*/ 195792 w 3296028"/>
              <a:gd name="connsiteY8" fmla="*/ 0 h 241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6028" h="2418381">
                <a:moveTo>
                  <a:pt x="195792" y="0"/>
                </a:moveTo>
                <a:lnTo>
                  <a:pt x="3100236" y="0"/>
                </a:lnTo>
                <a:cubicBezTo>
                  <a:pt x="3208369" y="0"/>
                  <a:pt x="3296028" y="87659"/>
                  <a:pt x="3296028" y="195792"/>
                </a:cubicBezTo>
                <a:lnTo>
                  <a:pt x="3296028" y="2222589"/>
                </a:lnTo>
                <a:cubicBezTo>
                  <a:pt x="3296028" y="2330722"/>
                  <a:pt x="3208369" y="2418381"/>
                  <a:pt x="3100236" y="2418381"/>
                </a:cubicBezTo>
                <a:lnTo>
                  <a:pt x="195792" y="2418381"/>
                </a:lnTo>
                <a:cubicBezTo>
                  <a:pt x="87660" y="2418381"/>
                  <a:pt x="0" y="2330722"/>
                  <a:pt x="0" y="2222589"/>
                </a:cubicBezTo>
                <a:lnTo>
                  <a:pt x="0" y="195792"/>
                </a:lnTo>
                <a:cubicBezTo>
                  <a:pt x="0" y="87659"/>
                  <a:pt x="87660" y="0"/>
                  <a:pt x="195792"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
        <p:nvSpPr>
          <p:cNvPr id="14" name="Picture Placeholder 13">
            <a:extLst>
              <a:ext uri="{FF2B5EF4-FFF2-40B4-BE49-F238E27FC236}">
                <a16:creationId xmlns:a16="http://schemas.microsoft.com/office/drawing/2014/main" id="{08B414A3-1AF0-4B7E-821D-00CCA3ED78BC}"/>
              </a:ext>
            </a:extLst>
          </p:cNvPr>
          <p:cNvSpPr>
            <a:spLocks noGrp="1"/>
          </p:cNvSpPr>
          <p:nvPr>
            <p:ph type="pic" sz="quarter" idx="12"/>
          </p:nvPr>
        </p:nvSpPr>
        <p:spPr>
          <a:xfrm>
            <a:off x="8476730" y="3711594"/>
            <a:ext cx="3296028" cy="2384406"/>
          </a:xfrm>
          <a:custGeom>
            <a:avLst/>
            <a:gdLst>
              <a:gd name="connsiteX0" fmla="*/ 195792 w 3296028"/>
              <a:gd name="connsiteY0" fmla="*/ 0 h 2384406"/>
              <a:gd name="connsiteX1" fmla="*/ 3100236 w 3296028"/>
              <a:gd name="connsiteY1" fmla="*/ 0 h 2384406"/>
              <a:gd name="connsiteX2" fmla="*/ 3296028 w 3296028"/>
              <a:gd name="connsiteY2" fmla="*/ 195792 h 2384406"/>
              <a:gd name="connsiteX3" fmla="*/ 3296028 w 3296028"/>
              <a:gd name="connsiteY3" fmla="*/ 2222589 h 2384406"/>
              <a:gd name="connsiteX4" fmla="*/ 3238682 w 3296028"/>
              <a:gd name="connsiteY4" fmla="*/ 2361035 h 2384406"/>
              <a:gd name="connsiteX5" fmla="*/ 3204018 w 3296028"/>
              <a:gd name="connsiteY5" fmla="*/ 2384406 h 2384406"/>
              <a:gd name="connsiteX6" fmla="*/ 92010 w 3296028"/>
              <a:gd name="connsiteY6" fmla="*/ 2384406 h 2384406"/>
              <a:gd name="connsiteX7" fmla="*/ 57346 w 3296028"/>
              <a:gd name="connsiteY7" fmla="*/ 2361035 h 2384406"/>
              <a:gd name="connsiteX8" fmla="*/ 0 w 3296028"/>
              <a:gd name="connsiteY8" fmla="*/ 2222589 h 2384406"/>
              <a:gd name="connsiteX9" fmla="*/ 0 w 3296028"/>
              <a:gd name="connsiteY9" fmla="*/ 195792 h 2384406"/>
              <a:gd name="connsiteX10" fmla="*/ 195792 w 3296028"/>
              <a:gd name="connsiteY10" fmla="*/ 0 h 238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6028" h="2384406">
                <a:moveTo>
                  <a:pt x="195792" y="0"/>
                </a:moveTo>
                <a:lnTo>
                  <a:pt x="3100236" y="0"/>
                </a:lnTo>
                <a:cubicBezTo>
                  <a:pt x="3208369" y="0"/>
                  <a:pt x="3296028" y="87659"/>
                  <a:pt x="3296028" y="195792"/>
                </a:cubicBezTo>
                <a:lnTo>
                  <a:pt x="3296028" y="2222589"/>
                </a:lnTo>
                <a:cubicBezTo>
                  <a:pt x="3296028" y="2276656"/>
                  <a:pt x="3274113" y="2325604"/>
                  <a:pt x="3238682" y="2361035"/>
                </a:cubicBezTo>
                <a:lnTo>
                  <a:pt x="3204018" y="2384406"/>
                </a:lnTo>
                <a:lnTo>
                  <a:pt x="92010" y="2384406"/>
                </a:lnTo>
                <a:lnTo>
                  <a:pt x="57346" y="2361035"/>
                </a:lnTo>
                <a:cubicBezTo>
                  <a:pt x="21915" y="2325604"/>
                  <a:pt x="0" y="2276656"/>
                  <a:pt x="0" y="2222589"/>
                </a:cubicBezTo>
                <a:lnTo>
                  <a:pt x="0" y="195792"/>
                </a:lnTo>
                <a:cubicBezTo>
                  <a:pt x="0" y="87659"/>
                  <a:pt x="87659" y="0"/>
                  <a:pt x="195792"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
        <p:nvSpPr>
          <p:cNvPr id="13" name="Picture Placeholder 12">
            <a:extLst>
              <a:ext uri="{FF2B5EF4-FFF2-40B4-BE49-F238E27FC236}">
                <a16:creationId xmlns:a16="http://schemas.microsoft.com/office/drawing/2014/main" id="{C4A70E24-7699-44D9-B239-AEA5FA999E89}"/>
              </a:ext>
            </a:extLst>
          </p:cNvPr>
          <p:cNvSpPr>
            <a:spLocks noGrp="1"/>
          </p:cNvSpPr>
          <p:nvPr>
            <p:ph type="pic" sz="quarter" idx="11"/>
          </p:nvPr>
        </p:nvSpPr>
        <p:spPr>
          <a:xfrm>
            <a:off x="4781172" y="3711595"/>
            <a:ext cx="3296028" cy="2418381"/>
          </a:xfrm>
          <a:custGeom>
            <a:avLst/>
            <a:gdLst>
              <a:gd name="connsiteX0" fmla="*/ 195792 w 3296028"/>
              <a:gd name="connsiteY0" fmla="*/ 0 h 2418381"/>
              <a:gd name="connsiteX1" fmla="*/ 3100236 w 3296028"/>
              <a:gd name="connsiteY1" fmla="*/ 0 h 2418381"/>
              <a:gd name="connsiteX2" fmla="*/ 3296028 w 3296028"/>
              <a:gd name="connsiteY2" fmla="*/ 195792 h 2418381"/>
              <a:gd name="connsiteX3" fmla="*/ 3296028 w 3296028"/>
              <a:gd name="connsiteY3" fmla="*/ 2222589 h 2418381"/>
              <a:gd name="connsiteX4" fmla="*/ 3100236 w 3296028"/>
              <a:gd name="connsiteY4" fmla="*/ 2418381 h 2418381"/>
              <a:gd name="connsiteX5" fmla="*/ 195792 w 3296028"/>
              <a:gd name="connsiteY5" fmla="*/ 2418381 h 2418381"/>
              <a:gd name="connsiteX6" fmla="*/ 0 w 3296028"/>
              <a:gd name="connsiteY6" fmla="*/ 2222589 h 2418381"/>
              <a:gd name="connsiteX7" fmla="*/ 0 w 3296028"/>
              <a:gd name="connsiteY7" fmla="*/ 195792 h 2418381"/>
              <a:gd name="connsiteX8" fmla="*/ 195792 w 3296028"/>
              <a:gd name="connsiteY8" fmla="*/ 0 h 241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6028" h="2418381">
                <a:moveTo>
                  <a:pt x="195792" y="0"/>
                </a:moveTo>
                <a:lnTo>
                  <a:pt x="3100236" y="0"/>
                </a:lnTo>
                <a:cubicBezTo>
                  <a:pt x="3208369" y="0"/>
                  <a:pt x="3296028" y="87659"/>
                  <a:pt x="3296028" y="195792"/>
                </a:cubicBezTo>
                <a:lnTo>
                  <a:pt x="3296028" y="2222589"/>
                </a:lnTo>
                <a:cubicBezTo>
                  <a:pt x="3296028" y="2330722"/>
                  <a:pt x="3208369" y="2418381"/>
                  <a:pt x="3100236" y="2418381"/>
                </a:cubicBezTo>
                <a:lnTo>
                  <a:pt x="195792" y="2418381"/>
                </a:lnTo>
                <a:cubicBezTo>
                  <a:pt x="87660" y="2418381"/>
                  <a:pt x="0" y="2330722"/>
                  <a:pt x="0" y="2222589"/>
                </a:cubicBezTo>
                <a:lnTo>
                  <a:pt x="0" y="195792"/>
                </a:lnTo>
                <a:cubicBezTo>
                  <a:pt x="0" y="87659"/>
                  <a:pt x="87660" y="0"/>
                  <a:pt x="195792"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
        <p:nvSpPr>
          <p:cNvPr id="12" name="Picture Placeholder 11">
            <a:extLst>
              <a:ext uri="{FF2B5EF4-FFF2-40B4-BE49-F238E27FC236}">
                <a16:creationId xmlns:a16="http://schemas.microsoft.com/office/drawing/2014/main" id="{DCBEBD9F-6B06-4F72-8ED3-F52E63F162C6}"/>
              </a:ext>
            </a:extLst>
          </p:cNvPr>
          <p:cNvSpPr>
            <a:spLocks noGrp="1"/>
          </p:cNvSpPr>
          <p:nvPr>
            <p:ph type="pic" sz="quarter" idx="10"/>
          </p:nvPr>
        </p:nvSpPr>
        <p:spPr>
          <a:xfrm>
            <a:off x="8476730" y="861376"/>
            <a:ext cx="3296028" cy="2418381"/>
          </a:xfrm>
          <a:custGeom>
            <a:avLst/>
            <a:gdLst>
              <a:gd name="connsiteX0" fmla="*/ 195792 w 3296028"/>
              <a:gd name="connsiteY0" fmla="*/ 0 h 2418381"/>
              <a:gd name="connsiteX1" fmla="*/ 3100236 w 3296028"/>
              <a:gd name="connsiteY1" fmla="*/ 0 h 2418381"/>
              <a:gd name="connsiteX2" fmla="*/ 3296028 w 3296028"/>
              <a:gd name="connsiteY2" fmla="*/ 195792 h 2418381"/>
              <a:gd name="connsiteX3" fmla="*/ 3296028 w 3296028"/>
              <a:gd name="connsiteY3" fmla="*/ 2222589 h 2418381"/>
              <a:gd name="connsiteX4" fmla="*/ 3100236 w 3296028"/>
              <a:gd name="connsiteY4" fmla="*/ 2418381 h 2418381"/>
              <a:gd name="connsiteX5" fmla="*/ 195792 w 3296028"/>
              <a:gd name="connsiteY5" fmla="*/ 2418381 h 2418381"/>
              <a:gd name="connsiteX6" fmla="*/ 0 w 3296028"/>
              <a:gd name="connsiteY6" fmla="*/ 2222589 h 2418381"/>
              <a:gd name="connsiteX7" fmla="*/ 0 w 3296028"/>
              <a:gd name="connsiteY7" fmla="*/ 195792 h 2418381"/>
              <a:gd name="connsiteX8" fmla="*/ 195792 w 3296028"/>
              <a:gd name="connsiteY8" fmla="*/ 0 h 241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6028" h="2418381">
                <a:moveTo>
                  <a:pt x="195792" y="0"/>
                </a:moveTo>
                <a:lnTo>
                  <a:pt x="3100236" y="0"/>
                </a:lnTo>
                <a:cubicBezTo>
                  <a:pt x="3208369" y="0"/>
                  <a:pt x="3296028" y="87659"/>
                  <a:pt x="3296028" y="195792"/>
                </a:cubicBezTo>
                <a:lnTo>
                  <a:pt x="3296028" y="2222589"/>
                </a:lnTo>
                <a:cubicBezTo>
                  <a:pt x="3296028" y="2330722"/>
                  <a:pt x="3208369" y="2418381"/>
                  <a:pt x="3100236" y="2418381"/>
                </a:cubicBezTo>
                <a:lnTo>
                  <a:pt x="195792" y="2418381"/>
                </a:lnTo>
                <a:cubicBezTo>
                  <a:pt x="87659" y="2418381"/>
                  <a:pt x="0" y="2330722"/>
                  <a:pt x="0" y="2222589"/>
                </a:cubicBezTo>
                <a:lnTo>
                  <a:pt x="0" y="195792"/>
                </a:lnTo>
                <a:cubicBezTo>
                  <a:pt x="0" y="87659"/>
                  <a:pt x="87659" y="0"/>
                  <a:pt x="195792"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121289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BF1815-8A99-4E15-BE20-18605B463DA3}"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8B715-23AC-4CD7-8253-4556B0D3EE55}" type="slidenum">
              <a:rPr lang="en-US" smtClean="0"/>
              <a:t>‹#›</a:t>
            </a:fld>
            <a:endParaRPr lang="en-US"/>
          </a:p>
        </p:txBody>
      </p:sp>
    </p:spTree>
    <p:extLst>
      <p:ext uri="{BB962C8B-B14F-4D97-AF65-F5344CB8AC3E}">
        <p14:creationId xmlns:p14="http://schemas.microsoft.com/office/powerpoint/2010/main" val="2447528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C5E06-A06B-3D4B-B81D-4A91E61FA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F84D1F-BEE3-524B-B5BE-3EF13ABADF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F870B8-1353-BB40-A80A-C4F656B60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54AD06-3BA4-1448-BEFE-8769CA6EF95D}"/>
              </a:ext>
            </a:extLst>
          </p:cNvPr>
          <p:cNvSpPr>
            <a:spLocks noGrp="1"/>
          </p:cNvSpPr>
          <p:nvPr>
            <p:ph type="dt" sz="half" idx="10"/>
          </p:nvPr>
        </p:nvSpPr>
        <p:spPr/>
        <p:txBody>
          <a:bodyPr/>
          <a:lstStyle/>
          <a:p>
            <a:fld id="{663B6117-8FE0-C249-8B03-47990C63A051}" type="datetimeFigureOut">
              <a:rPr lang="en-US" smtClean="0"/>
              <a:t>7/19/2023</a:t>
            </a:fld>
            <a:endParaRPr lang="en-US"/>
          </a:p>
        </p:txBody>
      </p:sp>
      <p:sp>
        <p:nvSpPr>
          <p:cNvPr id="6" name="Footer Placeholder 5">
            <a:extLst>
              <a:ext uri="{FF2B5EF4-FFF2-40B4-BE49-F238E27FC236}">
                <a16:creationId xmlns:a16="http://schemas.microsoft.com/office/drawing/2014/main" id="{0863417E-7D74-D44A-BCC1-49E0D0F011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9A2472-C2E3-4A43-95D9-F851F4E966FE}"/>
              </a:ext>
            </a:extLst>
          </p:cNvPr>
          <p:cNvSpPr>
            <a:spLocks noGrp="1"/>
          </p:cNvSpPr>
          <p:nvPr>
            <p:ph type="sldNum" sz="quarter" idx="12"/>
          </p:nvPr>
        </p:nvSpPr>
        <p:spPr/>
        <p:txBody>
          <a:bodyPr/>
          <a:lstStyle/>
          <a:p>
            <a:fld id="{A9E63E6D-A8B0-364A-97AA-24B3C1630360}" type="slidenum">
              <a:rPr lang="en-US" smtClean="0"/>
              <a:t>‹#›</a:t>
            </a:fld>
            <a:endParaRPr lang="en-US"/>
          </a:p>
        </p:txBody>
      </p:sp>
    </p:spTree>
    <p:extLst>
      <p:ext uri="{BB962C8B-B14F-4D97-AF65-F5344CB8AC3E}">
        <p14:creationId xmlns:p14="http://schemas.microsoft.com/office/powerpoint/2010/main" val="406792040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31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4F97941-AA04-4888-ADC2-36F24D802036}"/>
              </a:ext>
            </a:extLst>
          </p:cNvPr>
          <p:cNvSpPr>
            <a:spLocks noGrp="1"/>
          </p:cNvSpPr>
          <p:nvPr>
            <p:ph type="pic" sz="quarter" idx="11"/>
          </p:nvPr>
        </p:nvSpPr>
        <p:spPr>
          <a:xfrm>
            <a:off x="9193059" y="1558543"/>
            <a:ext cx="2381030" cy="3665987"/>
          </a:xfrm>
          <a:custGeom>
            <a:avLst/>
            <a:gdLst>
              <a:gd name="connsiteX0" fmla="*/ 155910 w 2381030"/>
              <a:gd name="connsiteY0" fmla="*/ 0 h 3665987"/>
              <a:gd name="connsiteX1" fmla="*/ 2225120 w 2381030"/>
              <a:gd name="connsiteY1" fmla="*/ 0 h 3665987"/>
              <a:gd name="connsiteX2" fmla="*/ 2381030 w 2381030"/>
              <a:gd name="connsiteY2" fmla="*/ 155910 h 3665987"/>
              <a:gd name="connsiteX3" fmla="*/ 2381030 w 2381030"/>
              <a:gd name="connsiteY3" fmla="*/ 3510077 h 3665987"/>
              <a:gd name="connsiteX4" fmla="*/ 2225120 w 2381030"/>
              <a:gd name="connsiteY4" fmla="*/ 3665987 h 3665987"/>
              <a:gd name="connsiteX5" fmla="*/ 155910 w 2381030"/>
              <a:gd name="connsiteY5" fmla="*/ 3665987 h 3665987"/>
              <a:gd name="connsiteX6" fmla="*/ 0 w 2381030"/>
              <a:gd name="connsiteY6" fmla="*/ 3510077 h 3665987"/>
              <a:gd name="connsiteX7" fmla="*/ 0 w 2381030"/>
              <a:gd name="connsiteY7" fmla="*/ 155910 h 3665987"/>
              <a:gd name="connsiteX8" fmla="*/ 155910 w 2381030"/>
              <a:gd name="connsiteY8" fmla="*/ 0 h 366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1030" h="3665987">
                <a:moveTo>
                  <a:pt x="155910" y="0"/>
                </a:moveTo>
                <a:lnTo>
                  <a:pt x="2225120" y="0"/>
                </a:lnTo>
                <a:cubicBezTo>
                  <a:pt x="2311227" y="0"/>
                  <a:pt x="2381030" y="69803"/>
                  <a:pt x="2381030" y="155910"/>
                </a:cubicBezTo>
                <a:lnTo>
                  <a:pt x="2381030" y="3510077"/>
                </a:lnTo>
                <a:cubicBezTo>
                  <a:pt x="2381030" y="3596184"/>
                  <a:pt x="2311227" y="3665987"/>
                  <a:pt x="2225120" y="3665987"/>
                </a:cubicBezTo>
                <a:lnTo>
                  <a:pt x="155910" y="3665987"/>
                </a:lnTo>
                <a:cubicBezTo>
                  <a:pt x="69803" y="3665987"/>
                  <a:pt x="0" y="3596184"/>
                  <a:pt x="0" y="3510077"/>
                </a:cubicBezTo>
                <a:lnTo>
                  <a:pt x="0" y="155910"/>
                </a:lnTo>
                <a:cubicBezTo>
                  <a:pt x="0" y="69803"/>
                  <a:pt x="69803" y="0"/>
                  <a:pt x="155910" y="0"/>
                </a:cubicBezTo>
                <a:close/>
              </a:path>
            </a:pathLst>
          </a:custGeom>
          <a:pattFill prst="pct20">
            <a:fgClr>
              <a:schemeClr val="accent1"/>
            </a:fgClr>
            <a:bgClr>
              <a:schemeClr val="bg1"/>
            </a:bgClr>
          </a:pattFill>
          <a:effectLst>
            <a:outerShdw blurRad="342900" sx="96000" sy="96000" algn="ctr" rotWithShape="0">
              <a:prstClr val="black">
                <a:alpha val="19000"/>
              </a:prstClr>
            </a:outerShdw>
          </a:effectLst>
        </p:spPr>
        <p:txBody>
          <a:bodyPr wrap="square" anchor="ctr">
            <a:noAutofit/>
          </a:bodyPr>
          <a:lstStyle>
            <a:lvl1pPr algn="ctr">
              <a:buNone/>
              <a:defRPr sz="100"/>
            </a:lvl1pPr>
          </a:lstStyle>
          <a:p>
            <a:endParaRPr lang="en-US"/>
          </a:p>
        </p:txBody>
      </p:sp>
      <p:sp>
        <p:nvSpPr>
          <p:cNvPr id="11" name="Picture Placeholder 10">
            <a:extLst>
              <a:ext uri="{FF2B5EF4-FFF2-40B4-BE49-F238E27FC236}">
                <a16:creationId xmlns:a16="http://schemas.microsoft.com/office/drawing/2014/main" id="{EA529352-4569-4740-B76C-582CA87F6929}"/>
              </a:ext>
            </a:extLst>
          </p:cNvPr>
          <p:cNvSpPr>
            <a:spLocks noGrp="1"/>
          </p:cNvSpPr>
          <p:nvPr>
            <p:ph type="pic" sz="quarter" idx="12"/>
          </p:nvPr>
        </p:nvSpPr>
        <p:spPr>
          <a:xfrm>
            <a:off x="6373659" y="1558543"/>
            <a:ext cx="2381030" cy="3665987"/>
          </a:xfrm>
          <a:custGeom>
            <a:avLst/>
            <a:gdLst>
              <a:gd name="connsiteX0" fmla="*/ 155910 w 2381030"/>
              <a:gd name="connsiteY0" fmla="*/ 0 h 3665987"/>
              <a:gd name="connsiteX1" fmla="*/ 2225120 w 2381030"/>
              <a:gd name="connsiteY1" fmla="*/ 0 h 3665987"/>
              <a:gd name="connsiteX2" fmla="*/ 2381030 w 2381030"/>
              <a:gd name="connsiteY2" fmla="*/ 155910 h 3665987"/>
              <a:gd name="connsiteX3" fmla="*/ 2381030 w 2381030"/>
              <a:gd name="connsiteY3" fmla="*/ 3510077 h 3665987"/>
              <a:gd name="connsiteX4" fmla="*/ 2225120 w 2381030"/>
              <a:gd name="connsiteY4" fmla="*/ 3665987 h 3665987"/>
              <a:gd name="connsiteX5" fmla="*/ 155910 w 2381030"/>
              <a:gd name="connsiteY5" fmla="*/ 3665987 h 3665987"/>
              <a:gd name="connsiteX6" fmla="*/ 0 w 2381030"/>
              <a:gd name="connsiteY6" fmla="*/ 3510077 h 3665987"/>
              <a:gd name="connsiteX7" fmla="*/ 0 w 2381030"/>
              <a:gd name="connsiteY7" fmla="*/ 155910 h 3665987"/>
              <a:gd name="connsiteX8" fmla="*/ 155910 w 2381030"/>
              <a:gd name="connsiteY8" fmla="*/ 0 h 366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1030" h="3665987">
                <a:moveTo>
                  <a:pt x="155910" y="0"/>
                </a:moveTo>
                <a:lnTo>
                  <a:pt x="2225120" y="0"/>
                </a:lnTo>
                <a:cubicBezTo>
                  <a:pt x="2311227" y="0"/>
                  <a:pt x="2381030" y="69803"/>
                  <a:pt x="2381030" y="155910"/>
                </a:cubicBezTo>
                <a:lnTo>
                  <a:pt x="2381030" y="3510077"/>
                </a:lnTo>
                <a:cubicBezTo>
                  <a:pt x="2381030" y="3596184"/>
                  <a:pt x="2311227" y="3665987"/>
                  <a:pt x="2225120" y="3665987"/>
                </a:cubicBezTo>
                <a:lnTo>
                  <a:pt x="155910" y="3665987"/>
                </a:lnTo>
                <a:cubicBezTo>
                  <a:pt x="69803" y="3665987"/>
                  <a:pt x="0" y="3596184"/>
                  <a:pt x="0" y="3510077"/>
                </a:cubicBezTo>
                <a:lnTo>
                  <a:pt x="0" y="155910"/>
                </a:lnTo>
                <a:cubicBezTo>
                  <a:pt x="0" y="69803"/>
                  <a:pt x="69803" y="0"/>
                  <a:pt x="155910" y="0"/>
                </a:cubicBezTo>
                <a:close/>
              </a:path>
            </a:pathLst>
          </a:custGeom>
          <a:pattFill prst="pct20">
            <a:fgClr>
              <a:schemeClr val="accent1"/>
            </a:fgClr>
            <a:bgClr>
              <a:schemeClr val="bg1"/>
            </a:bgClr>
          </a:pattFill>
          <a:effectLst>
            <a:outerShdw blurRad="342900" sx="96000" sy="96000" algn="ctr" rotWithShape="0">
              <a:prstClr val="black">
                <a:alpha val="19000"/>
              </a:prstClr>
            </a:outerShdw>
          </a:effectLst>
        </p:spPr>
        <p:txBody>
          <a:bodyPr wrap="square" anchor="ctr">
            <a:noAutofit/>
          </a:bodyPr>
          <a:lstStyle>
            <a:lvl1pPr algn="ctr">
              <a:buNone/>
              <a:defRPr sz="100"/>
            </a:lvl1pPr>
          </a:lstStyle>
          <a:p>
            <a:endParaRPr lang="en-US"/>
          </a:p>
        </p:txBody>
      </p:sp>
      <p:sp>
        <p:nvSpPr>
          <p:cNvPr id="10" name="Picture Placeholder 9">
            <a:extLst>
              <a:ext uri="{FF2B5EF4-FFF2-40B4-BE49-F238E27FC236}">
                <a16:creationId xmlns:a16="http://schemas.microsoft.com/office/drawing/2014/main" id="{560EA5B7-BD0F-45AF-B42A-7265146A264E}"/>
              </a:ext>
            </a:extLst>
          </p:cNvPr>
          <p:cNvSpPr>
            <a:spLocks noGrp="1"/>
          </p:cNvSpPr>
          <p:nvPr>
            <p:ph type="pic" sz="quarter" idx="10"/>
          </p:nvPr>
        </p:nvSpPr>
        <p:spPr>
          <a:xfrm>
            <a:off x="3554259" y="1558543"/>
            <a:ext cx="2381030" cy="3665987"/>
          </a:xfrm>
          <a:custGeom>
            <a:avLst/>
            <a:gdLst>
              <a:gd name="connsiteX0" fmla="*/ 155910 w 2381030"/>
              <a:gd name="connsiteY0" fmla="*/ 0 h 3665987"/>
              <a:gd name="connsiteX1" fmla="*/ 2225120 w 2381030"/>
              <a:gd name="connsiteY1" fmla="*/ 0 h 3665987"/>
              <a:gd name="connsiteX2" fmla="*/ 2381030 w 2381030"/>
              <a:gd name="connsiteY2" fmla="*/ 155910 h 3665987"/>
              <a:gd name="connsiteX3" fmla="*/ 2381030 w 2381030"/>
              <a:gd name="connsiteY3" fmla="*/ 3510077 h 3665987"/>
              <a:gd name="connsiteX4" fmla="*/ 2225120 w 2381030"/>
              <a:gd name="connsiteY4" fmla="*/ 3665987 h 3665987"/>
              <a:gd name="connsiteX5" fmla="*/ 155910 w 2381030"/>
              <a:gd name="connsiteY5" fmla="*/ 3665987 h 3665987"/>
              <a:gd name="connsiteX6" fmla="*/ 0 w 2381030"/>
              <a:gd name="connsiteY6" fmla="*/ 3510077 h 3665987"/>
              <a:gd name="connsiteX7" fmla="*/ 0 w 2381030"/>
              <a:gd name="connsiteY7" fmla="*/ 155910 h 3665987"/>
              <a:gd name="connsiteX8" fmla="*/ 155910 w 2381030"/>
              <a:gd name="connsiteY8" fmla="*/ 0 h 366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1030" h="3665987">
                <a:moveTo>
                  <a:pt x="155910" y="0"/>
                </a:moveTo>
                <a:lnTo>
                  <a:pt x="2225120" y="0"/>
                </a:lnTo>
                <a:cubicBezTo>
                  <a:pt x="2311228" y="0"/>
                  <a:pt x="2381030" y="69803"/>
                  <a:pt x="2381030" y="155910"/>
                </a:cubicBezTo>
                <a:lnTo>
                  <a:pt x="2381030" y="3510077"/>
                </a:lnTo>
                <a:cubicBezTo>
                  <a:pt x="2381030" y="3596184"/>
                  <a:pt x="2311228" y="3665987"/>
                  <a:pt x="2225120" y="3665987"/>
                </a:cubicBezTo>
                <a:lnTo>
                  <a:pt x="155910" y="3665987"/>
                </a:lnTo>
                <a:cubicBezTo>
                  <a:pt x="69803" y="3665987"/>
                  <a:pt x="0" y="3596184"/>
                  <a:pt x="0" y="3510077"/>
                </a:cubicBezTo>
                <a:lnTo>
                  <a:pt x="0" y="155910"/>
                </a:lnTo>
                <a:cubicBezTo>
                  <a:pt x="0" y="69803"/>
                  <a:pt x="69803" y="0"/>
                  <a:pt x="155910" y="0"/>
                </a:cubicBezTo>
                <a:close/>
              </a:path>
            </a:pathLst>
          </a:custGeom>
          <a:pattFill prst="pct20">
            <a:fgClr>
              <a:schemeClr val="accent1"/>
            </a:fgClr>
            <a:bgClr>
              <a:schemeClr val="bg1"/>
            </a:bgClr>
          </a:pattFill>
          <a:effectLst>
            <a:outerShdw blurRad="342900" sx="96000" sy="96000" algn="ctr" rotWithShape="0">
              <a:prstClr val="black">
                <a:alpha val="19000"/>
              </a:prstClr>
            </a:outerShdw>
          </a:effectLst>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383607316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30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A60296-D874-4F86-9473-AB862A0298B1}"/>
              </a:ext>
            </a:extLst>
          </p:cNvPr>
          <p:cNvSpPr>
            <a:spLocks noGrp="1"/>
          </p:cNvSpPr>
          <p:nvPr>
            <p:ph type="pic" sz="quarter" idx="10"/>
          </p:nvPr>
        </p:nvSpPr>
        <p:spPr>
          <a:xfrm>
            <a:off x="1528148" y="1250044"/>
            <a:ext cx="3565071" cy="4286250"/>
          </a:xfrm>
          <a:custGeom>
            <a:avLst/>
            <a:gdLst>
              <a:gd name="connsiteX0" fmla="*/ 209198 w 3565071"/>
              <a:gd name="connsiteY0" fmla="*/ 0 h 4286250"/>
              <a:gd name="connsiteX1" fmla="*/ 3355873 w 3565071"/>
              <a:gd name="connsiteY1" fmla="*/ 0 h 4286250"/>
              <a:gd name="connsiteX2" fmla="*/ 3565071 w 3565071"/>
              <a:gd name="connsiteY2" fmla="*/ 209198 h 4286250"/>
              <a:gd name="connsiteX3" fmla="*/ 3565071 w 3565071"/>
              <a:gd name="connsiteY3" fmla="*/ 4077052 h 4286250"/>
              <a:gd name="connsiteX4" fmla="*/ 3355873 w 3565071"/>
              <a:gd name="connsiteY4" fmla="*/ 4286250 h 4286250"/>
              <a:gd name="connsiteX5" fmla="*/ 209198 w 3565071"/>
              <a:gd name="connsiteY5" fmla="*/ 4286250 h 4286250"/>
              <a:gd name="connsiteX6" fmla="*/ 0 w 3565071"/>
              <a:gd name="connsiteY6" fmla="*/ 4077052 h 4286250"/>
              <a:gd name="connsiteX7" fmla="*/ 0 w 3565071"/>
              <a:gd name="connsiteY7" fmla="*/ 209198 h 4286250"/>
              <a:gd name="connsiteX8" fmla="*/ 209198 w 3565071"/>
              <a:gd name="connsiteY8" fmla="*/ 0 h 428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5071" h="4286250">
                <a:moveTo>
                  <a:pt x="209198" y="0"/>
                </a:moveTo>
                <a:lnTo>
                  <a:pt x="3355873" y="0"/>
                </a:lnTo>
                <a:cubicBezTo>
                  <a:pt x="3471410" y="0"/>
                  <a:pt x="3565071" y="93661"/>
                  <a:pt x="3565071" y="209198"/>
                </a:cubicBezTo>
                <a:lnTo>
                  <a:pt x="3565071" y="4077052"/>
                </a:lnTo>
                <a:cubicBezTo>
                  <a:pt x="3565071" y="4192589"/>
                  <a:pt x="3471410" y="4286250"/>
                  <a:pt x="3355873" y="4286250"/>
                </a:cubicBezTo>
                <a:lnTo>
                  <a:pt x="209198" y="4286250"/>
                </a:lnTo>
                <a:cubicBezTo>
                  <a:pt x="93661" y="4286250"/>
                  <a:pt x="0" y="4192589"/>
                  <a:pt x="0" y="4077052"/>
                </a:cubicBezTo>
                <a:lnTo>
                  <a:pt x="0" y="209198"/>
                </a:lnTo>
                <a:cubicBezTo>
                  <a:pt x="0" y="93661"/>
                  <a:pt x="93661" y="0"/>
                  <a:pt x="209198"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31850387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9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32523CC-8519-4E80-BB5F-B4BEDC50D08C}"/>
              </a:ext>
            </a:extLst>
          </p:cNvPr>
          <p:cNvSpPr>
            <a:spLocks noGrp="1"/>
          </p:cNvSpPr>
          <p:nvPr>
            <p:ph type="pic" sz="quarter" idx="10"/>
          </p:nvPr>
        </p:nvSpPr>
        <p:spPr>
          <a:xfrm>
            <a:off x="6267450" y="1114425"/>
            <a:ext cx="3371850" cy="4667250"/>
          </a:xfrm>
          <a:custGeom>
            <a:avLst/>
            <a:gdLst>
              <a:gd name="connsiteX0" fmla="*/ 334656 w 3371850"/>
              <a:gd name="connsiteY0" fmla="*/ 0 h 4667250"/>
              <a:gd name="connsiteX1" fmla="*/ 3037194 w 3371850"/>
              <a:gd name="connsiteY1" fmla="*/ 0 h 4667250"/>
              <a:gd name="connsiteX2" fmla="*/ 3371850 w 3371850"/>
              <a:gd name="connsiteY2" fmla="*/ 334656 h 4667250"/>
              <a:gd name="connsiteX3" fmla="*/ 3371850 w 3371850"/>
              <a:gd name="connsiteY3" fmla="*/ 4332594 h 4667250"/>
              <a:gd name="connsiteX4" fmla="*/ 3037194 w 3371850"/>
              <a:gd name="connsiteY4" fmla="*/ 4667250 h 4667250"/>
              <a:gd name="connsiteX5" fmla="*/ 334656 w 3371850"/>
              <a:gd name="connsiteY5" fmla="*/ 4667250 h 4667250"/>
              <a:gd name="connsiteX6" fmla="*/ 0 w 3371850"/>
              <a:gd name="connsiteY6" fmla="*/ 4332594 h 4667250"/>
              <a:gd name="connsiteX7" fmla="*/ 0 w 3371850"/>
              <a:gd name="connsiteY7" fmla="*/ 334656 h 4667250"/>
              <a:gd name="connsiteX8" fmla="*/ 334656 w 3371850"/>
              <a:gd name="connsiteY8" fmla="*/ 0 h 466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1850" h="4667250">
                <a:moveTo>
                  <a:pt x="334656" y="0"/>
                </a:moveTo>
                <a:lnTo>
                  <a:pt x="3037194" y="0"/>
                </a:lnTo>
                <a:cubicBezTo>
                  <a:pt x="3222019" y="0"/>
                  <a:pt x="3371850" y="149831"/>
                  <a:pt x="3371850" y="334656"/>
                </a:cubicBezTo>
                <a:lnTo>
                  <a:pt x="3371850" y="4332594"/>
                </a:lnTo>
                <a:cubicBezTo>
                  <a:pt x="3371850" y="4517419"/>
                  <a:pt x="3222019" y="4667250"/>
                  <a:pt x="3037194" y="4667250"/>
                </a:cubicBezTo>
                <a:lnTo>
                  <a:pt x="334656" y="4667250"/>
                </a:lnTo>
                <a:cubicBezTo>
                  <a:pt x="149831" y="4667250"/>
                  <a:pt x="0" y="4517419"/>
                  <a:pt x="0" y="4332594"/>
                </a:cubicBezTo>
                <a:lnTo>
                  <a:pt x="0" y="334656"/>
                </a:lnTo>
                <a:cubicBezTo>
                  <a:pt x="0" y="149831"/>
                  <a:pt x="149831" y="0"/>
                  <a:pt x="334656" y="0"/>
                </a:cubicBezTo>
                <a:close/>
              </a:path>
            </a:pathLst>
          </a:custGeom>
          <a:pattFill prst="pct20">
            <a:fgClr>
              <a:schemeClr val="accent1"/>
            </a:fgClr>
            <a:bgClr>
              <a:schemeClr val="bg1"/>
            </a:bgClr>
          </a:pattFill>
          <a:effectLst>
            <a:outerShdw blurRad="444500" sx="90000" sy="90000" algn="l" rotWithShape="0">
              <a:prstClr val="black">
                <a:alpha val="40000"/>
              </a:prstClr>
            </a:outerShdw>
          </a:effectLst>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232463984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7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8E4D458-113A-48B9-A9EB-901DAC44D1F4}"/>
              </a:ext>
            </a:extLst>
          </p:cNvPr>
          <p:cNvSpPr>
            <a:spLocks noGrp="1"/>
          </p:cNvSpPr>
          <p:nvPr>
            <p:ph type="pic" sz="quarter" idx="10"/>
          </p:nvPr>
        </p:nvSpPr>
        <p:spPr>
          <a:xfrm>
            <a:off x="5880104" y="591513"/>
            <a:ext cx="6311896" cy="2781300"/>
          </a:xfrm>
          <a:custGeom>
            <a:avLst/>
            <a:gdLst>
              <a:gd name="connsiteX0" fmla="*/ 322742 w 6311896"/>
              <a:gd name="connsiteY0" fmla="*/ 0 h 2781300"/>
              <a:gd name="connsiteX1" fmla="*/ 6311896 w 6311896"/>
              <a:gd name="connsiteY1" fmla="*/ 0 h 2781300"/>
              <a:gd name="connsiteX2" fmla="*/ 6311896 w 6311896"/>
              <a:gd name="connsiteY2" fmla="*/ 2781300 h 2781300"/>
              <a:gd name="connsiteX3" fmla="*/ 322742 w 6311896"/>
              <a:gd name="connsiteY3" fmla="*/ 2781300 h 2781300"/>
              <a:gd name="connsiteX4" fmla="*/ 0 w 6311896"/>
              <a:gd name="connsiteY4" fmla="*/ 2458558 h 2781300"/>
              <a:gd name="connsiteX5" fmla="*/ 0 w 6311896"/>
              <a:gd name="connsiteY5" fmla="*/ 322742 h 2781300"/>
              <a:gd name="connsiteX6" fmla="*/ 322742 w 6311896"/>
              <a:gd name="connsiteY6"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1896" h="2781300">
                <a:moveTo>
                  <a:pt x="322742" y="0"/>
                </a:moveTo>
                <a:lnTo>
                  <a:pt x="6311896" y="0"/>
                </a:lnTo>
                <a:lnTo>
                  <a:pt x="6311896" y="2781300"/>
                </a:lnTo>
                <a:lnTo>
                  <a:pt x="322742" y="2781300"/>
                </a:lnTo>
                <a:cubicBezTo>
                  <a:pt x="144497" y="2781300"/>
                  <a:pt x="0" y="2636803"/>
                  <a:pt x="0" y="2458558"/>
                </a:cubicBezTo>
                <a:lnTo>
                  <a:pt x="0" y="322742"/>
                </a:lnTo>
                <a:cubicBezTo>
                  <a:pt x="0" y="144497"/>
                  <a:pt x="144497" y="0"/>
                  <a:pt x="322742" y="0"/>
                </a:cubicBez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164826477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6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7688E12-7429-4565-AD4A-80B6D3265EC3}"/>
              </a:ext>
            </a:extLst>
          </p:cNvPr>
          <p:cNvSpPr>
            <a:spLocks noGrp="1"/>
          </p:cNvSpPr>
          <p:nvPr>
            <p:ph type="pic" sz="quarter" idx="10"/>
          </p:nvPr>
        </p:nvSpPr>
        <p:spPr>
          <a:xfrm>
            <a:off x="4728114" y="1"/>
            <a:ext cx="7463886" cy="3767937"/>
          </a:xfrm>
          <a:custGeom>
            <a:avLst/>
            <a:gdLst>
              <a:gd name="connsiteX0" fmla="*/ 0 w 7463886"/>
              <a:gd name="connsiteY0" fmla="*/ 0 h 3767937"/>
              <a:gd name="connsiteX1" fmla="*/ 7463886 w 7463886"/>
              <a:gd name="connsiteY1" fmla="*/ 0 h 3767937"/>
              <a:gd name="connsiteX2" fmla="*/ 7463886 w 7463886"/>
              <a:gd name="connsiteY2" fmla="*/ 3767937 h 3767937"/>
              <a:gd name="connsiteX3" fmla="*/ 0 w 7463886"/>
              <a:gd name="connsiteY3" fmla="*/ 3767937 h 3767937"/>
            </a:gdLst>
            <a:ahLst/>
            <a:cxnLst>
              <a:cxn ang="0">
                <a:pos x="connsiteX0" y="connsiteY0"/>
              </a:cxn>
              <a:cxn ang="0">
                <a:pos x="connsiteX1" y="connsiteY1"/>
              </a:cxn>
              <a:cxn ang="0">
                <a:pos x="connsiteX2" y="connsiteY2"/>
              </a:cxn>
              <a:cxn ang="0">
                <a:pos x="connsiteX3" y="connsiteY3"/>
              </a:cxn>
            </a:cxnLst>
            <a:rect l="l" t="t" r="r" b="b"/>
            <a:pathLst>
              <a:path w="7463886" h="3767937">
                <a:moveTo>
                  <a:pt x="0" y="0"/>
                </a:moveTo>
                <a:lnTo>
                  <a:pt x="7463886" y="0"/>
                </a:lnTo>
                <a:lnTo>
                  <a:pt x="7463886" y="3767937"/>
                </a:lnTo>
                <a:lnTo>
                  <a:pt x="0" y="3767937"/>
                </a:ln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314802490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5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FFC359F-C898-4251-A92C-A3779FA76F7B}"/>
              </a:ext>
            </a:extLst>
          </p:cNvPr>
          <p:cNvSpPr>
            <a:spLocks noGrp="1"/>
          </p:cNvSpPr>
          <p:nvPr>
            <p:ph type="pic" sz="quarter" idx="11"/>
          </p:nvPr>
        </p:nvSpPr>
        <p:spPr>
          <a:xfrm>
            <a:off x="6864960" y="4152900"/>
            <a:ext cx="5327041" cy="2705100"/>
          </a:xfrm>
          <a:custGeom>
            <a:avLst/>
            <a:gdLst>
              <a:gd name="connsiteX0" fmla="*/ 0 w 5327041"/>
              <a:gd name="connsiteY0" fmla="*/ 0 h 2705100"/>
              <a:gd name="connsiteX1" fmla="*/ 5327041 w 5327041"/>
              <a:gd name="connsiteY1" fmla="*/ 0 h 2705100"/>
              <a:gd name="connsiteX2" fmla="*/ 5327041 w 5327041"/>
              <a:gd name="connsiteY2" fmla="*/ 2705100 h 2705100"/>
              <a:gd name="connsiteX3" fmla="*/ 0 w 5327041"/>
              <a:gd name="connsiteY3" fmla="*/ 2705100 h 2705100"/>
            </a:gdLst>
            <a:ahLst/>
            <a:cxnLst>
              <a:cxn ang="0">
                <a:pos x="connsiteX0" y="connsiteY0"/>
              </a:cxn>
              <a:cxn ang="0">
                <a:pos x="connsiteX1" y="connsiteY1"/>
              </a:cxn>
              <a:cxn ang="0">
                <a:pos x="connsiteX2" y="connsiteY2"/>
              </a:cxn>
              <a:cxn ang="0">
                <a:pos x="connsiteX3" y="connsiteY3"/>
              </a:cxn>
            </a:cxnLst>
            <a:rect l="l" t="t" r="r" b="b"/>
            <a:pathLst>
              <a:path w="5327041" h="2705100">
                <a:moveTo>
                  <a:pt x="0" y="0"/>
                </a:moveTo>
                <a:lnTo>
                  <a:pt x="5327041" y="0"/>
                </a:lnTo>
                <a:lnTo>
                  <a:pt x="5327041" y="2705100"/>
                </a:lnTo>
                <a:lnTo>
                  <a:pt x="0" y="2705100"/>
                </a:ln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
        <p:nvSpPr>
          <p:cNvPr id="8" name="Picture Placeholder 7">
            <a:extLst>
              <a:ext uri="{FF2B5EF4-FFF2-40B4-BE49-F238E27FC236}">
                <a16:creationId xmlns:a16="http://schemas.microsoft.com/office/drawing/2014/main" id="{A3627F5F-794A-49F9-8B29-C4D3B07B1EAF}"/>
              </a:ext>
            </a:extLst>
          </p:cNvPr>
          <p:cNvSpPr>
            <a:spLocks noGrp="1"/>
          </p:cNvSpPr>
          <p:nvPr>
            <p:ph type="pic" sz="quarter" idx="10"/>
          </p:nvPr>
        </p:nvSpPr>
        <p:spPr>
          <a:xfrm>
            <a:off x="2739683" y="588641"/>
            <a:ext cx="3610776" cy="5680717"/>
          </a:xfrm>
          <a:custGeom>
            <a:avLst/>
            <a:gdLst>
              <a:gd name="connsiteX0" fmla="*/ 0 w 3610776"/>
              <a:gd name="connsiteY0" fmla="*/ 0 h 5186605"/>
              <a:gd name="connsiteX1" fmla="*/ 3610776 w 3610776"/>
              <a:gd name="connsiteY1" fmla="*/ 0 h 5186605"/>
              <a:gd name="connsiteX2" fmla="*/ 3610776 w 3610776"/>
              <a:gd name="connsiteY2" fmla="*/ 5186605 h 5186605"/>
              <a:gd name="connsiteX3" fmla="*/ 0 w 3610776"/>
              <a:gd name="connsiteY3" fmla="*/ 5186605 h 5186605"/>
            </a:gdLst>
            <a:ahLst/>
            <a:cxnLst>
              <a:cxn ang="0">
                <a:pos x="connsiteX0" y="connsiteY0"/>
              </a:cxn>
              <a:cxn ang="0">
                <a:pos x="connsiteX1" y="connsiteY1"/>
              </a:cxn>
              <a:cxn ang="0">
                <a:pos x="connsiteX2" y="connsiteY2"/>
              </a:cxn>
              <a:cxn ang="0">
                <a:pos x="connsiteX3" y="connsiteY3"/>
              </a:cxn>
            </a:cxnLst>
            <a:rect l="l" t="t" r="r" b="b"/>
            <a:pathLst>
              <a:path w="3610776" h="5186605">
                <a:moveTo>
                  <a:pt x="0" y="0"/>
                </a:moveTo>
                <a:lnTo>
                  <a:pt x="3610776" y="0"/>
                </a:lnTo>
                <a:lnTo>
                  <a:pt x="3610776" y="5186605"/>
                </a:lnTo>
                <a:lnTo>
                  <a:pt x="0" y="5186605"/>
                </a:ln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132857535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8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FFC359F-C898-4251-A92C-A3779FA76F7B}"/>
              </a:ext>
            </a:extLst>
          </p:cNvPr>
          <p:cNvSpPr>
            <a:spLocks noGrp="1"/>
          </p:cNvSpPr>
          <p:nvPr>
            <p:ph type="pic" sz="quarter" idx="11"/>
          </p:nvPr>
        </p:nvSpPr>
        <p:spPr>
          <a:xfrm>
            <a:off x="5413882" y="4152900"/>
            <a:ext cx="6778119" cy="2705100"/>
          </a:xfrm>
          <a:custGeom>
            <a:avLst/>
            <a:gdLst>
              <a:gd name="connsiteX0" fmla="*/ 0 w 5327041"/>
              <a:gd name="connsiteY0" fmla="*/ 0 h 2705100"/>
              <a:gd name="connsiteX1" fmla="*/ 5327041 w 5327041"/>
              <a:gd name="connsiteY1" fmla="*/ 0 h 2705100"/>
              <a:gd name="connsiteX2" fmla="*/ 5327041 w 5327041"/>
              <a:gd name="connsiteY2" fmla="*/ 2705100 h 2705100"/>
              <a:gd name="connsiteX3" fmla="*/ 0 w 5327041"/>
              <a:gd name="connsiteY3" fmla="*/ 2705100 h 2705100"/>
            </a:gdLst>
            <a:ahLst/>
            <a:cxnLst>
              <a:cxn ang="0">
                <a:pos x="connsiteX0" y="connsiteY0"/>
              </a:cxn>
              <a:cxn ang="0">
                <a:pos x="connsiteX1" y="connsiteY1"/>
              </a:cxn>
              <a:cxn ang="0">
                <a:pos x="connsiteX2" y="connsiteY2"/>
              </a:cxn>
              <a:cxn ang="0">
                <a:pos x="connsiteX3" y="connsiteY3"/>
              </a:cxn>
            </a:cxnLst>
            <a:rect l="l" t="t" r="r" b="b"/>
            <a:pathLst>
              <a:path w="5327041" h="2705100">
                <a:moveTo>
                  <a:pt x="0" y="0"/>
                </a:moveTo>
                <a:lnTo>
                  <a:pt x="5327041" y="0"/>
                </a:lnTo>
                <a:lnTo>
                  <a:pt x="5327041" y="2705100"/>
                </a:lnTo>
                <a:lnTo>
                  <a:pt x="0" y="2705100"/>
                </a:ln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56148519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44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FFC359F-C898-4251-A92C-A3779FA76F7B}"/>
              </a:ext>
            </a:extLst>
          </p:cNvPr>
          <p:cNvSpPr>
            <a:spLocks noGrp="1"/>
          </p:cNvSpPr>
          <p:nvPr>
            <p:ph type="pic" sz="quarter" idx="11"/>
          </p:nvPr>
        </p:nvSpPr>
        <p:spPr>
          <a:xfrm>
            <a:off x="6845300" y="4152900"/>
            <a:ext cx="5346701" cy="2705100"/>
          </a:xfrm>
          <a:custGeom>
            <a:avLst/>
            <a:gdLst>
              <a:gd name="connsiteX0" fmla="*/ 0 w 5327041"/>
              <a:gd name="connsiteY0" fmla="*/ 0 h 2705100"/>
              <a:gd name="connsiteX1" fmla="*/ 5327041 w 5327041"/>
              <a:gd name="connsiteY1" fmla="*/ 0 h 2705100"/>
              <a:gd name="connsiteX2" fmla="*/ 5327041 w 5327041"/>
              <a:gd name="connsiteY2" fmla="*/ 2705100 h 2705100"/>
              <a:gd name="connsiteX3" fmla="*/ 0 w 5327041"/>
              <a:gd name="connsiteY3" fmla="*/ 2705100 h 2705100"/>
            </a:gdLst>
            <a:ahLst/>
            <a:cxnLst>
              <a:cxn ang="0">
                <a:pos x="connsiteX0" y="connsiteY0"/>
              </a:cxn>
              <a:cxn ang="0">
                <a:pos x="connsiteX1" y="connsiteY1"/>
              </a:cxn>
              <a:cxn ang="0">
                <a:pos x="connsiteX2" y="connsiteY2"/>
              </a:cxn>
              <a:cxn ang="0">
                <a:pos x="connsiteX3" y="connsiteY3"/>
              </a:cxn>
            </a:cxnLst>
            <a:rect l="l" t="t" r="r" b="b"/>
            <a:pathLst>
              <a:path w="5327041" h="2705100">
                <a:moveTo>
                  <a:pt x="0" y="0"/>
                </a:moveTo>
                <a:lnTo>
                  <a:pt x="5327041" y="0"/>
                </a:lnTo>
                <a:lnTo>
                  <a:pt x="5327041" y="2705100"/>
                </a:lnTo>
                <a:lnTo>
                  <a:pt x="0" y="2705100"/>
                </a:ln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157882851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4_Blan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DBB4360-050E-4FC8-BE41-73D25C08F7A7}"/>
              </a:ext>
            </a:extLst>
          </p:cNvPr>
          <p:cNvSpPr>
            <a:spLocks noGrp="1"/>
          </p:cNvSpPr>
          <p:nvPr>
            <p:ph type="pic" sz="quarter" idx="10"/>
          </p:nvPr>
        </p:nvSpPr>
        <p:spPr>
          <a:xfrm>
            <a:off x="7632700" y="1333328"/>
            <a:ext cx="4559300" cy="5524500"/>
          </a:xfrm>
          <a:custGeom>
            <a:avLst/>
            <a:gdLst>
              <a:gd name="connsiteX0" fmla="*/ 0 w 4559300"/>
              <a:gd name="connsiteY0" fmla="*/ 0 h 5524500"/>
              <a:gd name="connsiteX1" fmla="*/ 4559300 w 4559300"/>
              <a:gd name="connsiteY1" fmla="*/ 0 h 5524500"/>
              <a:gd name="connsiteX2" fmla="*/ 4559300 w 4559300"/>
              <a:gd name="connsiteY2" fmla="*/ 5524500 h 5524500"/>
              <a:gd name="connsiteX3" fmla="*/ 0 w 4559300"/>
              <a:gd name="connsiteY3" fmla="*/ 5524500 h 5524500"/>
            </a:gdLst>
            <a:ahLst/>
            <a:cxnLst>
              <a:cxn ang="0">
                <a:pos x="connsiteX0" y="connsiteY0"/>
              </a:cxn>
              <a:cxn ang="0">
                <a:pos x="connsiteX1" y="connsiteY1"/>
              </a:cxn>
              <a:cxn ang="0">
                <a:pos x="connsiteX2" y="connsiteY2"/>
              </a:cxn>
              <a:cxn ang="0">
                <a:pos x="connsiteX3" y="connsiteY3"/>
              </a:cxn>
            </a:cxnLst>
            <a:rect l="l" t="t" r="r" b="b"/>
            <a:pathLst>
              <a:path w="4559300" h="5524500">
                <a:moveTo>
                  <a:pt x="0" y="0"/>
                </a:moveTo>
                <a:lnTo>
                  <a:pt x="4559300" y="0"/>
                </a:lnTo>
                <a:lnTo>
                  <a:pt x="4559300" y="5524500"/>
                </a:lnTo>
                <a:lnTo>
                  <a:pt x="0" y="5524500"/>
                </a:lnTo>
                <a:close/>
              </a:path>
            </a:pathLst>
          </a:custGeom>
          <a:pattFill prst="pct20">
            <a:fgClr>
              <a:schemeClr val="accent1"/>
            </a:fgClr>
            <a:bgClr>
              <a:schemeClr val="bg1"/>
            </a:bgClr>
          </a:pattFill>
        </p:spPr>
        <p:txBody>
          <a:bodyPr wrap="square" anchor="ctr">
            <a:noAutofit/>
          </a:bodyPr>
          <a:lstStyle>
            <a:lvl1pPr algn="ctr">
              <a:buNone/>
              <a:defRPr sz="100"/>
            </a:lvl1pPr>
          </a:lstStyle>
          <a:p>
            <a:endParaRPr lang="en-US"/>
          </a:p>
        </p:txBody>
      </p:sp>
    </p:spTree>
    <p:extLst>
      <p:ext uri="{BB962C8B-B14F-4D97-AF65-F5344CB8AC3E}">
        <p14:creationId xmlns:p14="http://schemas.microsoft.com/office/powerpoint/2010/main" val="375106610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476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8417-732A-5F44-BA1D-7DCD2DCE0B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48CBCC-CF1E-3E4D-BF03-289CBDFEE6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3D3DBE-31DF-E142-BAB9-7B2C033B63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C4F871-245F-F74A-83CD-3EDC4B795A30}"/>
              </a:ext>
            </a:extLst>
          </p:cNvPr>
          <p:cNvSpPr>
            <a:spLocks noGrp="1"/>
          </p:cNvSpPr>
          <p:nvPr>
            <p:ph type="dt" sz="half" idx="10"/>
          </p:nvPr>
        </p:nvSpPr>
        <p:spPr/>
        <p:txBody>
          <a:bodyPr/>
          <a:lstStyle/>
          <a:p>
            <a:fld id="{663B6117-8FE0-C249-8B03-47990C63A051}" type="datetimeFigureOut">
              <a:rPr lang="en-US" smtClean="0"/>
              <a:t>7/19/2023</a:t>
            </a:fld>
            <a:endParaRPr lang="en-US"/>
          </a:p>
        </p:txBody>
      </p:sp>
      <p:sp>
        <p:nvSpPr>
          <p:cNvPr id="6" name="Footer Placeholder 5">
            <a:extLst>
              <a:ext uri="{FF2B5EF4-FFF2-40B4-BE49-F238E27FC236}">
                <a16:creationId xmlns:a16="http://schemas.microsoft.com/office/drawing/2014/main" id="{6C1E8DBF-1F0C-0249-85FA-82F6FEA8FA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A5557C-2A4D-A04A-A41F-939886CE386A}"/>
              </a:ext>
            </a:extLst>
          </p:cNvPr>
          <p:cNvSpPr>
            <a:spLocks noGrp="1"/>
          </p:cNvSpPr>
          <p:nvPr>
            <p:ph type="sldNum" sz="quarter" idx="12"/>
          </p:nvPr>
        </p:nvSpPr>
        <p:spPr/>
        <p:txBody>
          <a:bodyPr/>
          <a:lstStyle/>
          <a:p>
            <a:fld id="{A9E63E6D-A8B0-364A-97AA-24B3C1630360}" type="slidenum">
              <a:rPr lang="en-US" smtClean="0"/>
              <a:t>‹#›</a:t>
            </a:fld>
            <a:endParaRPr lang="en-US"/>
          </a:p>
        </p:txBody>
      </p:sp>
    </p:spTree>
    <p:extLst>
      <p:ext uri="{BB962C8B-B14F-4D97-AF65-F5344CB8AC3E}">
        <p14:creationId xmlns:p14="http://schemas.microsoft.com/office/powerpoint/2010/main" val="186761051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3" name="Rechteck 2"/>
          <p:cNvSpPr/>
          <p:nvPr userDrawn="1"/>
        </p:nvSpPr>
        <p:spPr>
          <a:xfrm>
            <a:off x="1" y="-2594"/>
            <a:ext cx="12191999" cy="7879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a:solidFill>
                <a:schemeClr val="bg1"/>
              </a:solidFill>
              <a:latin typeface="Century Gothic" panose="020B0502020202020204" pitchFamily="34" charset="0"/>
            </a:endParaRPr>
          </a:p>
          <a:p>
            <a:pPr algn="ctr"/>
            <a:endParaRPr lang="de-DE" sz="800">
              <a:solidFill>
                <a:schemeClr val="bg1"/>
              </a:solidFill>
              <a:latin typeface="Century Gothic" panose="020B0502020202020204" pitchFamily="34" charset="0"/>
            </a:endParaRPr>
          </a:p>
          <a:p>
            <a:pPr algn="ctr">
              <a:lnSpc>
                <a:spcPct val="200000"/>
              </a:lnSpc>
            </a:pPr>
            <a:endParaRPr lang="de-DE" sz="800">
              <a:solidFill>
                <a:schemeClr val="bg1"/>
              </a:solidFill>
              <a:latin typeface="Century Gothic" panose="020B0502020202020204" pitchFamily="34" charset="0"/>
            </a:endParaRPr>
          </a:p>
          <a:p>
            <a:pPr algn="ctr"/>
            <a:endParaRPr lang="de-DE" sz="3598">
              <a:solidFill>
                <a:schemeClr val="bg1"/>
              </a:solidFill>
            </a:endParaRPr>
          </a:p>
        </p:txBody>
      </p:sp>
      <p:sp>
        <p:nvSpPr>
          <p:cNvPr id="5" name="Rechteck 4"/>
          <p:cNvSpPr/>
          <p:nvPr userDrawn="1"/>
        </p:nvSpPr>
        <p:spPr>
          <a:xfrm>
            <a:off x="1" y="6779206"/>
            <a:ext cx="12191999" cy="7879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a:solidFill>
                <a:schemeClr val="bg1"/>
              </a:solidFill>
              <a:latin typeface="Century Gothic" panose="020B0502020202020204" pitchFamily="34" charset="0"/>
            </a:endParaRPr>
          </a:p>
          <a:p>
            <a:pPr algn="ctr"/>
            <a:endParaRPr lang="de-DE" sz="800">
              <a:solidFill>
                <a:schemeClr val="bg1"/>
              </a:solidFill>
              <a:latin typeface="Century Gothic" panose="020B0502020202020204" pitchFamily="34" charset="0"/>
            </a:endParaRPr>
          </a:p>
          <a:p>
            <a:pPr algn="ctr">
              <a:lnSpc>
                <a:spcPct val="200000"/>
              </a:lnSpc>
            </a:pPr>
            <a:endParaRPr lang="de-DE" sz="800">
              <a:solidFill>
                <a:schemeClr val="bg1"/>
              </a:solidFill>
              <a:latin typeface="Century Gothic" panose="020B0502020202020204" pitchFamily="34" charset="0"/>
            </a:endParaRPr>
          </a:p>
          <a:p>
            <a:pPr algn="ctr"/>
            <a:endParaRPr lang="de-DE" sz="3598">
              <a:solidFill>
                <a:schemeClr val="bg1"/>
              </a:solidFill>
            </a:endParaRPr>
          </a:p>
        </p:txBody>
      </p:sp>
    </p:spTree>
    <p:extLst>
      <p:ext uri="{BB962C8B-B14F-4D97-AF65-F5344CB8AC3E}">
        <p14:creationId xmlns:p14="http://schemas.microsoft.com/office/powerpoint/2010/main" val="157002829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x">
  <p:cSld name="white">
    <p:bg>
      <p:bgPr>
        <a:solidFill>
          <a:srgbClr val="FFFFFF"/>
        </a:solidFill>
        <a:effectLst/>
      </p:bgPr>
    </p:bg>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81697122"/>
      </p:ext>
    </p:extLst>
  </p:cSld>
  <p:clrMapOvr>
    <a:masterClrMapping/>
  </p:clrMapOvr>
  <p:transition spd="med"/>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DC2F5-484E-2942-A720-0B5AD5D689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234FFC-0CDD-ED49-8A53-C4E0247BFA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692063-B0DE-9941-ADB0-1546F1620C0C}"/>
              </a:ext>
            </a:extLst>
          </p:cNvPr>
          <p:cNvSpPr>
            <a:spLocks noGrp="1"/>
          </p:cNvSpPr>
          <p:nvPr>
            <p:ph type="dt" sz="half" idx="10"/>
          </p:nvPr>
        </p:nvSpPr>
        <p:spPr/>
        <p:txBody>
          <a:bodyPr/>
          <a:lstStyle/>
          <a:p>
            <a:fld id="{D97A038A-7D01-3A40-AE2A-E1D3F7CBA892}" type="datetimeFigureOut">
              <a:rPr lang="en-US" smtClean="0"/>
              <a:t>7/19/2023</a:t>
            </a:fld>
            <a:endParaRPr lang="en-US"/>
          </a:p>
        </p:txBody>
      </p:sp>
      <p:sp>
        <p:nvSpPr>
          <p:cNvPr id="5" name="Footer Placeholder 4">
            <a:extLst>
              <a:ext uri="{FF2B5EF4-FFF2-40B4-BE49-F238E27FC236}">
                <a16:creationId xmlns:a16="http://schemas.microsoft.com/office/drawing/2014/main" id="{D9568044-7F74-3846-A005-BCE85CEBB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EC7DAC-A040-494C-BB7A-90C3EEB7B520}"/>
              </a:ext>
            </a:extLst>
          </p:cNvPr>
          <p:cNvSpPr>
            <a:spLocks noGrp="1"/>
          </p:cNvSpPr>
          <p:nvPr>
            <p:ph type="sldNum" sz="quarter" idx="12"/>
          </p:nvPr>
        </p:nvSpPr>
        <p:spPr/>
        <p:txBody>
          <a:bodyPr/>
          <a:lstStyle/>
          <a:p>
            <a:fld id="{3E3E0DD2-5FB6-3B43-A59C-4DC4B2C5C129}" type="slidenum">
              <a:rPr lang="en-US" smtClean="0"/>
              <a:t>‹#›</a:t>
            </a:fld>
            <a:endParaRPr lang="en-US"/>
          </a:p>
        </p:txBody>
      </p:sp>
    </p:spTree>
    <p:extLst>
      <p:ext uri="{BB962C8B-B14F-4D97-AF65-F5344CB8AC3E}">
        <p14:creationId xmlns:p14="http://schemas.microsoft.com/office/powerpoint/2010/main" val="53063741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E0F17-3AF6-2947-9B78-F71407E594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F294E7-5C9E-4E43-81C5-795C0FCE42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E56D9-82F1-0642-8966-CE13E2FAC9D9}"/>
              </a:ext>
            </a:extLst>
          </p:cNvPr>
          <p:cNvSpPr>
            <a:spLocks noGrp="1"/>
          </p:cNvSpPr>
          <p:nvPr>
            <p:ph type="dt" sz="half" idx="10"/>
          </p:nvPr>
        </p:nvSpPr>
        <p:spPr/>
        <p:txBody>
          <a:bodyPr/>
          <a:lstStyle/>
          <a:p>
            <a:fld id="{D97A038A-7D01-3A40-AE2A-E1D3F7CBA892}" type="datetimeFigureOut">
              <a:rPr lang="en-US" smtClean="0"/>
              <a:t>7/19/2023</a:t>
            </a:fld>
            <a:endParaRPr lang="en-US"/>
          </a:p>
        </p:txBody>
      </p:sp>
      <p:sp>
        <p:nvSpPr>
          <p:cNvPr id="5" name="Footer Placeholder 4">
            <a:extLst>
              <a:ext uri="{FF2B5EF4-FFF2-40B4-BE49-F238E27FC236}">
                <a16:creationId xmlns:a16="http://schemas.microsoft.com/office/drawing/2014/main" id="{337B028B-0EE5-4A43-B359-30F0793251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6AF5E-82D1-894C-B2FB-8D6A630847E0}"/>
              </a:ext>
            </a:extLst>
          </p:cNvPr>
          <p:cNvSpPr>
            <a:spLocks noGrp="1"/>
          </p:cNvSpPr>
          <p:nvPr>
            <p:ph type="sldNum" sz="quarter" idx="12"/>
          </p:nvPr>
        </p:nvSpPr>
        <p:spPr/>
        <p:txBody>
          <a:bodyPr/>
          <a:lstStyle/>
          <a:p>
            <a:fld id="{3E3E0DD2-5FB6-3B43-A59C-4DC4B2C5C129}" type="slidenum">
              <a:rPr lang="en-US" smtClean="0"/>
              <a:t>‹#›</a:t>
            </a:fld>
            <a:endParaRPr lang="en-US"/>
          </a:p>
        </p:txBody>
      </p:sp>
    </p:spTree>
    <p:extLst>
      <p:ext uri="{BB962C8B-B14F-4D97-AF65-F5344CB8AC3E}">
        <p14:creationId xmlns:p14="http://schemas.microsoft.com/office/powerpoint/2010/main" val="283401164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DFFC-D424-F149-9577-181381685D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7FA22E-794E-8E47-BE61-5D33742AA3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ECABE4-3AAD-1449-A431-3AD18FD11634}"/>
              </a:ext>
            </a:extLst>
          </p:cNvPr>
          <p:cNvSpPr>
            <a:spLocks noGrp="1"/>
          </p:cNvSpPr>
          <p:nvPr>
            <p:ph type="dt" sz="half" idx="10"/>
          </p:nvPr>
        </p:nvSpPr>
        <p:spPr/>
        <p:txBody>
          <a:bodyPr/>
          <a:lstStyle/>
          <a:p>
            <a:fld id="{D97A038A-7D01-3A40-AE2A-E1D3F7CBA892}" type="datetimeFigureOut">
              <a:rPr lang="en-US" smtClean="0"/>
              <a:t>7/19/2023</a:t>
            </a:fld>
            <a:endParaRPr lang="en-US"/>
          </a:p>
        </p:txBody>
      </p:sp>
      <p:sp>
        <p:nvSpPr>
          <p:cNvPr id="5" name="Footer Placeholder 4">
            <a:extLst>
              <a:ext uri="{FF2B5EF4-FFF2-40B4-BE49-F238E27FC236}">
                <a16:creationId xmlns:a16="http://schemas.microsoft.com/office/drawing/2014/main" id="{A8960D16-54AE-114D-925E-9E94F8E2ED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380E9-FE3B-4544-86B7-6229E8DC522D}"/>
              </a:ext>
            </a:extLst>
          </p:cNvPr>
          <p:cNvSpPr>
            <a:spLocks noGrp="1"/>
          </p:cNvSpPr>
          <p:nvPr>
            <p:ph type="sldNum" sz="quarter" idx="12"/>
          </p:nvPr>
        </p:nvSpPr>
        <p:spPr/>
        <p:txBody>
          <a:bodyPr/>
          <a:lstStyle/>
          <a:p>
            <a:fld id="{3E3E0DD2-5FB6-3B43-A59C-4DC4B2C5C129}" type="slidenum">
              <a:rPr lang="en-US" smtClean="0"/>
              <a:t>‹#›</a:t>
            </a:fld>
            <a:endParaRPr lang="en-US"/>
          </a:p>
        </p:txBody>
      </p:sp>
    </p:spTree>
    <p:extLst>
      <p:ext uri="{BB962C8B-B14F-4D97-AF65-F5344CB8AC3E}">
        <p14:creationId xmlns:p14="http://schemas.microsoft.com/office/powerpoint/2010/main" val="301400803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1C73C-286C-0D47-8127-D27ACF2507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0B8CA-C5DD-6745-BFCE-EF9EEFC30B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2FB054-9B11-0F48-A754-22260D88D6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68D209-AAD6-1045-A11D-B972F3988B80}"/>
              </a:ext>
            </a:extLst>
          </p:cNvPr>
          <p:cNvSpPr>
            <a:spLocks noGrp="1"/>
          </p:cNvSpPr>
          <p:nvPr>
            <p:ph type="dt" sz="half" idx="10"/>
          </p:nvPr>
        </p:nvSpPr>
        <p:spPr/>
        <p:txBody>
          <a:bodyPr/>
          <a:lstStyle/>
          <a:p>
            <a:fld id="{D97A038A-7D01-3A40-AE2A-E1D3F7CBA892}" type="datetimeFigureOut">
              <a:rPr lang="en-US" smtClean="0"/>
              <a:t>7/19/2023</a:t>
            </a:fld>
            <a:endParaRPr lang="en-US"/>
          </a:p>
        </p:txBody>
      </p:sp>
      <p:sp>
        <p:nvSpPr>
          <p:cNvPr id="6" name="Footer Placeholder 5">
            <a:extLst>
              <a:ext uri="{FF2B5EF4-FFF2-40B4-BE49-F238E27FC236}">
                <a16:creationId xmlns:a16="http://schemas.microsoft.com/office/drawing/2014/main" id="{CAC1AE04-D17D-E345-9B17-6CF51D5CEB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31FA6B-E046-BA49-8D7D-3F6F295EFEE1}"/>
              </a:ext>
            </a:extLst>
          </p:cNvPr>
          <p:cNvSpPr>
            <a:spLocks noGrp="1"/>
          </p:cNvSpPr>
          <p:nvPr>
            <p:ph type="sldNum" sz="quarter" idx="12"/>
          </p:nvPr>
        </p:nvSpPr>
        <p:spPr/>
        <p:txBody>
          <a:bodyPr/>
          <a:lstStyle/>
          <a:p>
            <a:fld id="{3E3E0DD2-5FB6-3B43-A59C-4DC4B2C5C129}" type="slidenum">
              <a:rPr lang="en-US" smtClean="0"/>
              <a:t>‹#›</a:t>
            </a:fld>
            <a:endParaRPr lang="en-US"/>
          </a:p>
        </p:txBody>
      </p:sp>
    </p:spTree>
    <p:extLst>
      <p:ext uri="{BB962C8B-B14F-4D97-AF65-F5344CB8AC3E}">
        <p14:creationId xmlns:p14="http://schemas.microsoft.com/office/powerpoint/2010/main" val="365932165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AEB4-FBE0-F546-9510-47F4E77B77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5C135B-4D1F-2042-8237-7BBFD30EAC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F70980-2776-044E-BD67-29F73A7220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BB8C88-EA42-ED43-9589-878D973EF3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A63E0B-03FB-5048-B118-4216560E34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D93F91-F99F-4D4D-9FEE-58BEC83C7AE9}"/>
              </a:ext>
            </a:extLst>
          </p:cNvPr>
          <p:cNvSpPr>
            <a:spLocks noGrp="1"/>
          </p:cNvSpPr>
          <p:nvPr>
            <p:ph type="dt" sz="half" idx="10"/>
          </p:nvPr>
        </p:nvSpPr>
        <p:spPr/>
        <p:txBody>
          <a:bodyPr/>
          <a:lstStyle/>
          <a:p>
            <a:fld id="{D97A038A-7D01-3A40-AE2A-E1D3F7CBA892}" type="datetimeFigureOut">
              <a:rPr lang="en-US" smtClean="0"/>
              <a:t>7/19/2023</a:t>
            </a:fld>
            <a:endParaRPr lang="en-US"/>
          </a:p>
        </p:txBody>
      </p:sp>
      <p:sp>
        <p:nvSpPr>
          <p:cNvPr id="8" name="Footer Placeholder 7">
            <a:extLst>
              <a:ext uri="{FF2B5EF4-FFF2-40B4-BE49-F238E27FC236}">
                <a16:creationId xmlns:a16="http://schemas.microsoft.com/office/drawing/2014/main" id="{49E307F7-2AD1-1540-BDB3-DE93FC1DF9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CAE675-CFEE-7643-9BB7-AD7A7A795CB7}"/>
              </a:ext>
            </a:extLst>
          </p:cNvPr>
          <p:cNvSpPr>
            <a:spLocks noGrp="1"/>
          </p:cNvSpPr>
          <p:nvPr>
            <p:ph type="sldNum" sz="quarter" idx="12"/>
          </p:nvPr>
        </p:nvSpPr>
        <p:spPr/>
        <p:txBody>
          <a:bodyPr/>
          <a:lstStyle/>
          <a:p>
            <a:fld id="{3E3E0DD2-5FB6-3B43-A59C-4DC4B2C5C129}" type="slidenum">
              <a:rPr lang="en-US" smtClean="0"/>
              <a:t>‹#›</a:t>
            </a:fld>
            <a:endParaRPr lang="en-US"/>
          </a:p>
        </p:txBody>
      </p:sp>
    </p:spTree>
    <p:extLst>
      <p:ext uri="{BB962C8B-B14F-4D97-AF65-F5344CB8AC3E}">
        <p14:creationId xmlns:p14="http://schemas.microsoft.com/office/powerpoint/2010/main" val="302083152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C3B11-99D3-FD4D-A6A3-3C5F488BE8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A0A8DE-8E74-FB41-8A03-9CFC9E764FFC}"/>
              </a:ext>
            </a:extLst>
          </p:cNvPr>
          <p:cNvSpPr>
            <a:spLocks noGrp="1"/>
          </p:cNvSpPr>
          <p:nvPr>
            <p:ph type="dt" sz="half" idx="10"/>
          </p:nvPr>
        </p:nvSpPr>
        <p:spPr/>
        <p:txBody>
          <a:bodyPr/>
          <a:lstStyle/>
          <a:p>
            <a:fld id="{D97A038A-7D01-3A40-AE2A-E1D3F7CBA892}" type="datetimeFigureOut">
              <a:rPr lang="en-US" smtClean="0"/>
              <a:t>7/19/2023</a:t>
            </a:fld>
            <a:endParaRPr lang="en-US"/>
          </a:p>
        </p:txBody>
      </p:sp>
      <p:sp>
        <p:nvSpPr>
          <p:cNvPr id="4" name="Footer Placeholder 3">
            <a:extLst>
              <a:ext uri="{FF2B5EF4-FFF2-40B4-BE49-F238E27FC236}">
                <a16:creationId xmlns:a16="http://schemas.microsoft.com/office/drawing/2014/main" id="{47F6449A-87DA-094D-A923-D14A2E51A9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70EF80-8471-054D-BD60-7EEE04914FC2}"/>
              </a:ext>
            </a:extLst>
          </p:cNvPr>
          <p:cNvSpPr>
            <a:spLocks noGrp="1"/>
          </p:cNvSpPr>
          <p:nvPr>
            <p:ph type="sldNum" sz="quarter" idx="12"/>
          </p:nvPr>
        </p:nvSpPr>
        <p:spPr/>
        <p:txBody>
          <a:bodyPr/>
          <a:lstStyle/>
          <a:p>
            <a:fld id="{3E3E0DD2-5FB6-3B43-A59C-4DC4B2C5C129}" type="slidenum">
              <a:rPr lang="en-US" smtClean="0"/>
              <a:t>‹#›</a:t>
            </a:fld>
            <a:endParaRPr lang="en-US"/>
          </a:p>
        </p:txBody>
      </p:sp>
    </p:spTree>
    <p:extLst>
      <p:ext uri="{BB962C8B-B14F-4D97-AF65-F5344CB8AC3E}">
        <p14:creationId xmlns:p14="http://schemas.microsoft.com/office/powerpoint/2010/main" val="250450448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5BCC54-8AC9-0B42-B665-527E19B3EC25}"/>
              </a:ext>
            </a:extLst>
          </p:cNvPr>
          <p:cNvSpPr>
            <a:spLocks noGrp="1"/>
          </p:cNvSpPr>
          <p:nvPr>
            <p:ph type="dt" sz="half" idx="10"/>
          </p:nvPr>
        </p:nvSpPr>
        <p:spPr/>
        <p:txBody>
          <a:bodyPr/>
          <a:lstStyle/>
          <a:p>
            <a:fld id="{D97A038A-7D01-3A40-AE2A-E1D3F7CBA892}" type="datetimeFigureOut">
              <a:rPr lang="en-US" smtClean="0"/>
              <a:t>7/19/2023</a:t>
            </a:fld>
            <a:endParaRPr lang="en-US"/>
          </a:p>
        </p:txBody>
      </p:sp>
      <p:sp>
        <p:nvSpPr>
          <p:cNvPr id="3" name="Footer Placeholder 2">
            <a:extLst>
              <a:ext uri="{FF2B5EF4-FFF2-40B4-BE49-F238E27FC236}">
                <a16:creationId xmlns:a16="http://schemas.microsoft.com/office/drawing/2014/main" id="{E562DCDA-09E4-2B44-9DEE-00785D7BAD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384891-7BFA-FD44-A041-81B565CFA262}"/>
              </a:ext>
            </a:extLst>
          </p:cNvPr>
          <p:cNvSpPr>
            <a:spLocks noGrp="1"/>
          </p:cNvSpPr>
          <p:nvPr>
            <p:ph type="sldNum" sz="quarter" idx="12"/>
          </p:nvPr>
        </p:nvSpPr>
        <p:spPr/>
        <p:txBody>
          <a:bodyPr/>
          <a:lstStyle/>
          <a:p>
            <a:fld id="{3E3E0DD2-5FB6-3B43-A59C-4DC4B2C5C129}" type="slidenum">
              <a:rPr lang="en-US" smtClean="0"/>
              <a:t>‹#›</a:t>
            </a:fld>
            <a:endParaRPr lang="en-US"/>
          </a:p>
        </p:txBody>
      </p:sp>
    </p:spTree>
    <p:extLst>
      <p:ext uri="{BB962C8B-B14F-4D97-AF65-F5344CB8AC3E}">
        <p14:creationId xmlns:p14="http://schemas.microsoft.com/office/powerpoint/2010/main" val="162813841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5560-04B6-3847-8CC6-D5C7689A50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84B778-A0A5-5A4C-87B2-B69BE05C14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458614-5EE8-7B4A-8D69-2F68E01F16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4605D-12C9-D846-8A72-CEC1BA964CC8}"/>
              </a:ext>
            </a:extLst>
          </p:cNvPr>
          <p:cNvSpPr>
            <a:spLocks noGrp="1"/>
          </p:cNvSpPr>
          <p:nvPr>
            <p:ph type="dt" sz="half" idx="10"/>
          </p:nvPr>
        </p:nvSpPr>
        <p:spPr/>
        <p:txBody>
          <a:bodyPr/>
          <a:lstStyle/>
          <a:p>
            <a:fld id="{D97A038A-7D01-3A40-AE2A-E1D3F7CBA892}" type="datetimeFigureOut">
              <a:rPr lang="en-US" smtClean="0"/>
              <a:t>7/19/2023</a:t>
            </a:fld>
            <a:endParaRPr lang="en-US"/>
          </a:p>
        </p:txBody>
      </p:sp>
      <p:sp>
        <p:nvSpPr>
          <p:cNvPr id="6" name="Footer Placeholder 5">
            <a:extLst>
              <a:ext uri="{FF2B5EF4-FFF2-40B4-BE49-F238E27FC236}">
                <a16:creationId xmlns:a16="http://schemas.microsoft.com/office/drawing/2014/main" id="{E5B69B57-181D-9442-82BB-9C9F409DBB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FAAB5A-0E28-2847-97BA-6E2A4FFDA39A}"/>
              </a:ext>
            </a:extLst>
          </p:cNvPr>
          <p:cNvSpPr>
            <a:spLocks noGrp="1"/>
          </p:cNvSpPr>
          <p:nvPr>
            <p:ph type="sldNum" sz="quarter" idx="12"/>
          </p:nvPr>
        </p:nvSpPr>
        <p:spPr/>
        <p:txBody>
          <a:bodyPr/>
          <a:lstStyle/>
          <a:p>
            <a:fld id="{3E3E0DD2-5FB6-3B43-A59C-4DC4B2C5C129}" type="slidenum">
              <a:rPr lang="en-US" smtClean="0"/>
              <a:t>‹#›</a:t>
            </a:fld>
            <a:endParaRPr lang="en-US"/>
          </a:p>
        </p:txBody>
      </p:sp>
    </p:spTree>
    <p:extLst>
      <p:ext uri="{BB962C8B-B14F-4D97-AF65-F5344CB8AC3E}">
        <p14:creationId xmlns:p14="http://schemas.microsoft.com/office/powerpoint/2010/main" val="1696087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6E1CA-4135-DE49-8655-A744D26E2D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55C13B-67F9-1640-B6E3-B1EDA9975A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F357D2-735C-F749-BADC-93C96F055F8E}"/>
              </a:ext>
            </a:extLst>
          </p:cNvPr>
          <p:cNvSpPr>
            <a:spLocks noGrp="1"/>
          </p:cNvSpPr>
          <p:nvPr>
            <p:ph type="dt" sz="half" idx="10"/>
          </p:nvPr>
        </p:nvSpPr>
        <p:spPr/>
        <p:txBody>
          <a:bodyPr/>
          <a:lstStyle/>
          <a:p>
            <a:fld id="{663B6117-8FE0-C249-8B03-47990C63A051}" type="datetimeFigureOut">
              <a:rPr lang="en-US" smtClean="0"/>
              <a:t>7/19/2023</a:t>
            </a:fld>
            <a:endParaRPr lang="en-US"/>
          </a:p>
        </p:txBody>
      </p:sp>
      <p:sp>
        <p:nvSpPr>
          <p:cNvPr id="5" name="Footer Placeholder 4">
            <a:extLst>
              <a:ext uri="{FF2B5EF4-FFF2-40B4-BE49-F238E27FC236}">
                <a16:creationId xmlns:a16="http://schemas.microsoft.com/office/drawing/2014/main" id="{656BB700-FB1B-0E48-BC65-B5217FCF5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7C5B6-CB07-DF4A-BFF7-48EFCC78E462}"/>
              </a:ext>
            </a:extLst>
          </p:cNvPr>
          <p:cNvSpPr>
            <a:spLocks noGrp="1"/>
          </p:cNvSpPr>
          <p:nvPr>
            <p:ph type="sldNum" sz="quarter" idx="12"/>
          </p:nvPr>
        </p:nvSpPr>
        <p:spPr/>
        <p:txBody>
          <a:bodyPr/>
          <a:lstStyle/>
          <a:p>
            <a:fld id="{A9E63E6D-A8B0-364A-97AA-24B3C1630360}" type="slidenum">
              <a:rPr lang="en-US" smtClean="0"/>
              <a:t>‹#›</a:t>
            </a:fld>
            <a:endParaRPr lang="en-US"/>
          </a:p>
        </p:txBody>
      </p:sp>
    </p:spTree>
    <p:extLst>
      <p:ext uri="{BB962C8B-B14F-4D97-AF65-F5344CB8AC3E}">
        <p14:creationId xmlns:p14="http://schemas.microsoft.com/office/powerpoint/2010/main" val="70012278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C994-DA92-BA43-80D0-1D428D570F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C5C02F-4A8F-B148-8230-89B88EBEEB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7978D0-AE92-9940-AD0B-B157FD645D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61A4EB-F5AF-FB41-A3CC-4EF533C497E4}"/>
              </a:ext>
            </a:extLst>
          </p:cNvPr>
          <p:cNvSpPr>
            <a:spLocks noGrp="1"/>
          </p:cNvSpPr>
          <p:nvPr>
            <p:ph type="dt" sz="half" idx="10"/>
          </p:nvPr>
        </p:nvSpPr>
        <p:spPr/>
        <p:txBody>
          <a:bodyPr/>
          <a:lstStyle/>
          <a:p>
            <a:fld id="{D97A038A-7D01-3A40-AE2A-E1D3F7CBA892}" type="datetimeFigureOut">
              <a:rPr lang="en-US" smtClean="0"/>
              <a:t>7/19/2023</a:t>
            </a:fld>
            <a:endParaRPr lang="en-US"/>
          </a:p>
        </p:txBody>
      </p:sp>
      <p:sp>
        <p:nvSpPr>
          <p:cNvPr id="6" name="Footer Placeholder 5">
            <a:extLst>
              <a:ext uri="{FF2B5EF4-FFF2-40B4-BE49-F238E27FC236}">
                <a16:creationId xmlns:a16="http://schemas.microsoft.com/office/drawing/2014/main" id="{558308DA-942B-0740-9036-A6AE760F0B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3C3543-F632-9245-9299-E915151867FB}"/>
              </a:ext>
            </a:extLst>
          </p:cNvPr>
          <p:cNvSpPr>
            <a:spLocks noGrp="1"/>
          </p:cNvSpPr>
          <p:nvPr>
            <p:ph type="sldNum" sz="quarter" idx="12"/>
          </p:nvPr>
        </p:nvSpPr>
        <p:spPr/>
        <p:txBody>
          <a:bodyPr/>
          <a:lstStyle/>
          <a:p>
            <a:fld id="{3E3E0DD2-5FB6-3B43-A59C-4DC4B2C5C129}" type="slidenum">
              <a:rPr lang="en-US" smtClean="0"/>
              <a:t>‹#›</a:t>
            </a:fld>
            <a:endParaRPr lang="en-US"/>
          </a:p>
        </p:txBody>
      </p:sp>
    </p:spTree>
    <p:extLst>
      <p:ext uri="{BB962C8B-B14F-4D97-AF65-F5344CB8AC3E}">
        <p14:creationId xmlns:p14="http://schemas.microsoft.com/office/powerpoint/2010/main" val="124982930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2234D-0018-3244-A3FD-C76D967986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8A90C6-EA45-1F43-9AF2-96D9A89A0D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393D0B-B6C6-8142-9437-3211D8E98832}"/>
              </a:ext>
            </a:extLst>
          </p:cNvPr>
          <p:cNvSpPr>
            <a:spLocks noGrp="1"/>
          </p:cNvSpPr>
          <p:nvPr>
            <p:ph type="dt" sz="half" idx="10"/>
          </p:nvPr>
        </p:nvSpPr>
        <p:spPr/>
        <p:txBody>
          <a:bodyPr/>
          <a:lstStyle/>
          <a:p>
            <a:fld id="{D97A038A-7D01-3A40-AE2A-E1D3F7CBA892}" type="datetimeFigureOut">
              <a:rPr lang="en-US" smtClean="0"/>
              <a:t>7/19/2023</a:t>
            </a:fld>
            <a:endParaRPr lang="en-US"/>
          </a:p>
        </p:txBody>
      </p:sp>
      <p:sp>
        <p:nvSpPr>
          <p:cNvPr id="5" name="Footer Placeholder 4">
            <a:extLst>
              <a:ext uri="{FF2B5EF4-FFF2-40B4-BE49-F238E27FC236}">
                <a16:creationId xmlns:a16="http://schemas.microsoft.com/office/drawing/2014/main" id="{E6EA011B-680D-854E-8B33-6E63E5400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6C0E9-E054-474C-A02E-AD5B71A0F43A}"/>
              </a:ext>
            </a:extLst>
          </p:cNvPr>
          <p:cNvSpPr>
            <a:spLocks noGrp="1"/>
          </p:cNvSpPr>
          <p:nvPr>
            <p:ph type="sldNum" sz="quarter" idx="12"/>
          </p:nvPr>
        </p:nvSpPr>
        <p:spPr/>
        <p:txBody>
          <a:bodyPr/>
          <a:lstStyle/>
          <a:p>
            <a:fld id="{3E3E0DD2-5FB6-3B43-A59C-4DC4B2C5C129}" type="slidenum">
              <a:rPr lang="en-US" smtClean="0"/>
              <a:t>‹#›</a:t>
            </a:fld>
            <a:endParaRPr lang="en-US"/>
          </a:p>
        </p:txBody>
      </p:sp>
    </p:spTree>
    <p:extLst>
      <p:ext uri="{BB962C8B-B14F-4D97-AF65-F5344CB8AC3E}">
        <p14:creationId xmlns:p14="http://schemas.microsoft.com/office/powerpoint/2010/main" val="3693666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CFBD05-3C0E-FE48-85DA-3ECD8EEB7A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441498-1853-0944-A0CA-2204EE4FF9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A0DBCA-4448-C348-9AD2-D9E6101E5526}"/>
              </a:ext>
            </a:extLst>
          </p:cNvPr>
          <p:cNvSpPr>
            <a:spLocks noGrp="1"/>
          </p:cNvSpPr>
          <p:nvPr>
            <p:ph type="dt" sz="half" idx="10"/>
          </p:nvPr>
        </p:nvSpPr>
        <p:spPr/>
        <p:txBody>
          <a:bodyPr/>
          <a:lstStyle/>
          <a:p>
            <a:fld id="{D97A038A-7D01-3A40-AE2A-E1D3F7CBA892}" type="datetimeFigureOut">
              <a:rPr lang="en-US" smtClean="0"/>
              <a:t>7/19/2023</a:t>
            </a:fld>
            <a:endParaRPr lang="en-US"/>
          </a:p>
        </p:txBody>
      </p:sp>
      <p:sp>
        <p:nvSpPr>
          <p:cNvPr id="5" name="Footer Placeholder 4">
            <a:extLst>
              <a:ext uri="{FF2B5EF4-FFF2-40B4-BE49-F238E27FC236}">
                <a16:creationId xmlns:a16="http://schemas.microsoft.com/office/drawing/2014/main" id="{0B6DCFFF-588C-B742-B0F5-1FE7FE94A5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B17348-7F46-5447-A8FE-8224B1B0E86B}"/>
              </a:ext>
            </a:extLst>
          </p:cNvPr>
          <p:cNvSpPr>
            <a:spLocks noGrp="1"/>
          </p:cNvSpPr>
          <p:nvPr>
            <p:ph type="sldNum" sz="quarter" idx="12"/>
          </p:nvPr>
        </p:nvSpPr>
        <p:spPr/>
        <p:txBody>
          <a:bodyPr/>
          <a:lstStyle/>
          <a:p>
            <a:fld id="{3E3E0DD2-5FB6-3B43-A59C-4DC4B2C5C129}" type="slidenum">
              <a:rPr lang="en-US" smtClean="0"/>
              <a:t>‹#›</a:t>
            </a:fld>
            <a:endParaRPr lang="en-US"/>
          </a:p>
        </p:txBody>
      </p:sp>
    </p:spTree>
    <p:extLst>
      <p:ext uri="{BB962C8B-B14F-4D97-AF65-F5344CB8AC3E}">
        <p14:creationId xmlns:p14="http://schemas.microsoft.com/office/powerpoint/2010/main" val="365688588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cSld name="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48964654"/>
      </p:ext>
    </p:extLst>
  </p:cSld>
  <p:clrMapOvr>
    <a:masterClrMapping/>
  </p:clrMapOvr>
  <p:transition spd="med"/>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Left ">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6096000" y="-1"/>
            <a:ext cx="6096000" cy="687070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3303224424"/>
      </p:ext>
    </p:extLst>
  </p:cSld>
  <p:clrMapOvr>
    <a:masterClrMapping/>
  </p:clrMapOvr>
  <p:transition spd="med"/>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3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1" y="1396603"/>
            <a:ext cx="2540001" cy="4064794"/>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1023643881"/>
      </p:ext>
    </p:extLst>
  </p:cSld>
  <p:clrMapOvr>
    <a:masterClrMapping/>
  </p:clrMapOvr>
  <p:transition spd="med"/>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4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5" name="Picture Placeholder 4"/>
          <p:cNvSpPr>
            <a:spLocks noGrp="1"/>
          </p:cNvSpPr>
          <p:nvPr>
            <p:ph type="pic" sz="quarter" idx="10" hasCustomPrompt="1"/>
          </p:nvPr>
        </p:nvSpPr>
        <p:spPr>
          <a:xfrm>
            <a:off x="6380339" y="2444750"/>
            <a:ext cx="1968501" cy="1968500"/>
          </a:xfrm>
          <a:custGeom>
            <a:avLst/>
            <a:gdLst>
              <a:gd name="connsiteX0" fmla="*/ 194116 w 3937001"/>
              <a:gd name="connsiteY0" fmla="*/ 0 h 3937000"/>
              <a:gd name="connsiteX1" fmla="*/ 3742885 w 3937001"/>
              <a:gd name="connsiteY1" fmla="*/ 0 h 3937000"/>
              <a:gd name="connsiteX2" fmla="*/ 3856803 w 3937001"/>
              <a:gd name="connsiteY2" fmla="*/ 9478 h 3937000"/>
              <a:gd name="connsiteX3" fmla="*/ 3927523 w 3937001"/>
              <a:gd name="connsiteY3" fmla="*/ 80198 h 3937000"/>
              <a:gd name="connsiteX4" fmla="*/ 3937001 w 3937001"/>
              <a:gd name="connsiteY4" fmla="*/ 194845 h 3937000"/>
              <a:gd name="connsiteX5" fmla="*/ 3937001 w 3937001"/>
              <a:gd name="connsiteY5" fmla="*/ 3742884 h 3937000"/>
              <a:gd name="connsiteX6" fmla="*/ 3927523 w 3937001"/>
              <a:gd name="connsiteY6" fmla="*/ 3856802 h 3937000"/>
              <a:gd name="connsiteX7" fmla="*/ 3856803 w 3937001"/>
              <a:gd name="connsiteY7" fmla="*/ 3927522 h 3937000"/>
              <a:gd name="connsiteX8" fmla="*/ 3742156 w 3937001"/>
              <a:gd name="connsiteY8" fmla="*/ 3937000 h 3937000"/>
              <a:gd name="connsiteX9" fmla="*/ 194116 w 3937001"/>
              <a:gd name="connsiteY9" fmla="*/ 3937000 h 3937000"/>
              <a:gd name="connsiteX10" fmla="*/ 80198 w 3937001"/>
              <a:gd name="connsiteY10" fmla="*/ 3927522 h 3937000"/>
              <a:gd name="connsiteX11" fmla="*/ 9478 w 3937001"/>
              <a:gd name="connsiteY11" fmla="*/ 3856802 h 3937000"/>
              <a:gd name="connsiteX12" fmla="*/ 0 w 3937001"/>
              <a:gd name="connsiteY12" fmla="*/ 3742155 h 3937000"/>
              <a:gd name="connsiteX13" fmla="*/ 0 w 3937001"/>
              <a:gd name="connsiteY13" fmla="*/ 194116 h 3937000"/>
              <a:gd name="connsiteX14" fmla="*/ 9478 w 3937001"/>
              <a:gd name="connsiteY14" fmla="*/ 80198 h 3937000"/>
              <a:gd name="connsiteX15" fmla="*/ 80198 w 3937001"/>
              <a:gd name="connsiteY15" fmla="*/ 9478 h 3937000"/>
              <a:gd name="connsiteX16" fmla="*/ 194116 w 3937001"/>
              <a:gd name="connsiteY16" fmla="*/ 0 h 39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37001" h="3937000">
                <a:moveTo>
                  <a:pt x="194116" y="0"/>
                </a:moveTo>
                <a:lnTo>
                  <a:pt x="3742885" y="0"/>
                </a:lnTo>
                <a:cubicBezTo>
                  <a:pt x="3798659" y="0"/>
                  <a:pt x="3826729" y="0"/>
                  <a:pt x="3856803" y="9478"/>
                </a:cubicBezTo>
                <a:cubicBezTo>
                  <a:pt x="3889611" y="21508"/>
                  <a:pt x="3915493" y="47390"/>
                  <a:pt x="3927523" y="80198"/>
                </a:cubicBezTo>
                <a:cubicBezTo>
                  <a:pt x="3937001" y="110273"/>
                  <a:pt x="3937001" y="138342"/>
                  <a:pt x="3937001" y="194845"/>
                </a:cubicBezTo>
                <a:lnTo>
                  <a:pt x="3937001" y="3742884"/>
                </a:lnTo>
                <a:cubicBezTo>
                  <a:pt x="3937001" y="3798658"/>
                  <a:pt x="3937001" y="3826728"/>
                  <a:pt x="3927523" y="3856802"/>
                </a:cubicBezTo>
                <a:cubicBezTo>
                  <a:pt x="3915493" y="3889610"/>
                  <a:pt x="3889611" y="3915492"/>
                  <a:pt x="3856803" y="3927522"/>
                </a:cubicBezTo>
                <a:cubicBezTo>
                  <a:pt x="3826729" y="3937000"/>
                  <a:pt x="3798659" y="3937000"/>
                  <a:pt x="3742156" y="3937000"/>
                </a:cubicBezTo>
                <a:lnTo>
                  <a:pt x="194116" y="3937000"/>
                </a:lnTo>
                <a:cubicBezTo>
                  <a:pt x="138342" y="3937000"/>
                  <a:pt x="110272" y="3937000"/>
                  <a:pt x="80198" y="3927522"/>
                </a:cubicBezTo>
                <a:cubicBezTo>
                  <a:pt x="47390" y="3915492"/>
                  <a:pt x="21508" y="3889610"/>
                  <a:pt x="9478" y="3856802"/>
                </a:cubicBezTo>
                <a:cubicBezTo>
                  <a:pt x="0" y="3826728"/>
                  <a:pt x="0" y="3798658"/>
                  <a:pt x="0" y="3742155"/>
                </a:cubicBezTo>
                <a:lnTo>
                  <a:pt x="0" y="194116"/>
                </a:lnTo>
                <a:cubicBezTo>
                  <a:pt x="0" y="138342"/>
                  <a:pt x="0" y="110273"/>
                  <a:pt x="9478" y="80198"/>
                </a:cubicBezTo>
                <a:cubicBezTo>
                  <a:pt x="21508" y="47390"/>
                  <a:pt x="47390" y="21508"/>
                  <a:pt x="80198" y="9478"/>
                </a:cubicBezTo>
                <a:cubicBezTo>
                  <a:pt x="110090" y="0"/>
                  <a:pt x="138160" y="0"/>
                  <a:pt x="194116"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1287655105"/>
      </p:ext>
    </p:extLst>
  </p:cSld>
  <p:clrMapOvr>
    <a:masterClrMapping/>
  </p:clrMapOvr>
  <p:transition spd="med"/>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5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0" y="-1"/>
            <a:ext cx="12192000" cy="317500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3433320173"/>
      </p:ext>
    </p:extLst>
  </p:cSld>
  <p:clrMapOvr>
    <a:masterClrMapping/>
  </p:clrMapOvr>
  <p:transition spd="med"/>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6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5334000" y="3429000"/>
            <a:ext cx="3429000" cy="34290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6" name="Picture Placeholder 2"/>
          <p:cNvSpPr>
            <a:spLocks noGrp="1"/>
          </p:cNvSpPr>
          <p:nvPr>
            <p:ph type="pic" sz="quarter" idx="11" hasCustomPrompt="1"/>
          </p:nvPr>
        </p:nvSpPr>
        <p:spPr>
          <a:xfrm>
            <a:off x="8763000" y="0"/>
            <a:ext cx="3429000" cy="34290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2489477264"/>
      </p:ext>
    </p:extLst>
  </p:cSld>
  <p:clrMapOvr>
    <a:masterClrMapping/>
  </p:clrMapOvr>
  <p:transition spd="med"/>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7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13" name="Picture Placeholder 12"/>
          <p:cNvSpPr>
            <a:spLocks noGrp="1"/>
          </p:cNvSpPr>
          <p:nvPr>
            <p:ph type="pic" sz="quarter" idx="10" hasCustomPrompt="1"/>
          </p:nvPr>
        </p:nvSpPr>
        <p:spPr>
          <a:xfrm>
            <a:off x="633083" y="1394079"/>
            <a:ext cx="2665476" cy="1993392"/>
          </a:xfrm>
          <a:custGeom>
            <a:avLst/>
            <a:gdLst>
              <a:gd name="connsiteX0" fmla="*/ 145327 w 5330952"/>
              <a:gd name="connsiteY0" fmla="*/ 0 h 3986784"/>
              <a:gd name="connsiteX1" fmla="*/ 5185572 w 5330952"/>
              <a:gd name="connsiteY1" fmla="*/ 0 h 3986784"/>
              <a:gd name="connsiteX2" fmla="*/ 5205023 w 5330952"/>
              <a:gd name="connsiteY2" fmla="*/ 692 h 3986784"/>
              <a:gd name="connsiteX3" fmla="*/ 5252220 w 5330952"/>
              <a:gd name="connsiteY3" fmla="*/ 9092 h 3986784"/>
              <a:gd name="connsiteX4" fmla="*/ 5322846 w 5330952"/>
              <a:gd name="connsiteY4" fmla="*/ 79617 h 3986784"/>
              <a:gd name="connsiteX5" fmla="*/ 5330952 w 5330952"/>
              <a:gd name="connsiteY5" fmla="*/ 125235 h 3986784"/>
              <a:gd name="connsiteX6" fmla="*/ 5330952 w 5330952"/>
              <a:gd name="connsiteY6" fmla="*/ 3861572 h 3986784"/>
              <a:gd name="connsiteX7" fmla="*/ 5322846 w 5330952"/>
              <a:gd name="connsiteY7" fmla="*/ 3907167 h 3986784"/>
              <a:gd name="connsiteX8" fmla="*/ 5252220 w 5330952"/>
              <a:gd name="connsiteY8" fmla="*/ 3977692 h 3986784"/>
              <a:gd name="connsiteX9" fmla="*/ 5204931 w 5330952"/>
              <a:gd name="connsiteY9" fmla="*/ 3986092 h 3986784"/>
              <a:gd name="connsiteX10" fmla="*/ 5185335 w 5330952"/>
              <a:gd name="connsiteY10" fmla="*/ 3986784 h 3986784"/>
              <a:gd name="connsiteX11" fmla="*/ 145381 w 5330952"/>
              <a:gd name="connsiteY11" fmla="*/ 3986784 h 3986784"/>
              <a:gd name="connsiteX12" fmla="*/ 125930 w 5330952"/>
              <a:gd name="connsiteY12" fmla="*/ 3986092 h 3986784"/>
              <a:gd name="connsiteX13" fmla="*/ 78733 w 5330952"/>
              <a:gd name="connsiteY13" fmla="*/ 3977692 h 3986784"/>
              <a:gd name="connsiteX14" fmla="*/ 8107 w 5330952"/>
              <a:gd name="connsiteY14" fmla="*/ 3907167 h 3986784"/>
              <a:gd name="connsiteX15" fmla="*/ 0 w 5330952"/>
              <a:gd name="connsiteY15" fmla="*/ 3861544 h 3986784"/>
              <a:gd name="connsiteX16" fmla="*/ 0 w 5330952"/>
              <a:gd name="connsiteY16" fmla="*/ 125218 h 3986784"/>
              <a:gd name="connsiteX17" fmla="*/ 8107 w 5330952"/>
              <a:gd name="connsiteY17" fmla="*/ 79617 h 3986784"/>
              <a:gd name="connsiteX18" fmla="*/ 78733 w 5330952"/>
              <a:gd name="connsiteY18" fmla="*/ 9092 h 3986784"/>
              <a:gd name="connsiteX19" fmla="*/ 125838 w 5330952"/>
              <a:gd name="connsiteY19" fmla="*/ 692 h 39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30952" h="3986784">
                <a:moveTo>
                  <a:pt x="145327" y="0"/>
                </a:moveTo>
                <a:lnTo>
                  <a:pt x="5185572" y="0"/>
                </a:lnTo>
                <a:lnTo>
                  <a:pt x="5205023" y="692"/>
                </a:lnTo>
                <a:cubicBezTo>
                  <a:pt x="5222772" y="1892"/>
                  <a:pt x="5237280" y="4292"/>
                  <a:pt x="5252220" y="9092"/>
                </a:cubicBezTo>
                <a:cubicBezTo>
                  <a:pt x="5285064" y="20908"/>
                  <a:pt x="5310993" y="46755"/>
                  <a:pt x="5322846" y="79617"/>
                </a:cubicBezTo>
                <a:lnTo>
                  <a:pt x="5330952" y="125235"/>
                </a:lnTo>
                <a:lnTo>
                  <a:pt x="5330952" y="3861572"/>
                </a:lnTo>
                <a:lnTo>
                  <a:pt x="5322846" y="3907167"/>
                </a:lnTo>
                <a:cubicBezTo>
                  <a:pt x="5310993" y="3940029"/>
                  <a:pt x="5285064" y="3965876"/>
                  <a:pt x="5252220" y="3977692"/>
                </a:cubicBezTo>
                <a:cubicBezTo>
                  <a:pt x="5237280" y="3982492"/>
                  <a:pt x="5222772" y="3984892"/>
                  <a:pt x="5204931" y="3986092"/>
                </a:cubicBezTo>
                <a:lnTo>
                  <a:pt x="5185335" y="3986784"/>
                </a:lnTo>
                <a:lnTo>
                  <a:pt x="145381" y="3986784"/>
                </a:lnTo>
                <a:lnTo>
                  <a:pt x="125930" y="3986092"/>
                </a:lnTo>
                <a:cubicBezTo>
                  <a:pt x="108181" y="3984892"/>
                  <a:pt x="93673" y="3982492"/>
                  <a:pt x="78733" y="3977692"/>
                </a:cubicBezTo>
                <a:cubicBezTo>
                  <a:pt x="45890" y="3965876"/>
                  <a:pt x="19960" y="3940029"/>
                  <a:pt x="8107" y="3907167"/>
                </a:cubicBezTo>
                <a:lnTo>
                  <a:pt x="0" y="3861544"/>
                </a:lnTo>
                <a:lnTo>
                  <a:pt x="0" y="125218"/>
                </a:lnTo>
                <a:lnTo>
                  <a:pt x="8107" y="79617"/>
                </a:lnTo>
                <a:cubicBezTo>
                  <a:pt x="19960" y="46755"/>
                  <a:pt x="45890" y="20908"/>
                  <a:pt x="78733" y="9092"/>
                </a:cubicBezTo>
                <a:cubicBezTo>
                  <a:pt x="93550" y="4292"/>
                  <a:pt x="108058" y="1892"/>
                  <a:pt x="125838" y="692"/>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4" name="Picture Placeholder 13"/>
          <p:cNvSpPr>
            <a:spLocks noGrp="1"/>
          </p:cNvSpPr>
          <p:nvPr>
            <p:ph type="pic" sz="quarter" idx="11" hasCustomPrompt="1"/>
          </p:nvPr>
        </p:nvSpPr>
        <p:spPr>
          <a:xfrm>
            <a:off x="630734" y="3470783"/>
            <a:ext cx="2665476" cy="1993392"/>
          </a:xfrm>
          <a:custGeom>
            <a:avLst/>
            <a:gdLst>
              <a:gd name="connsiteX0" fmla="*/ 145327 w 5330952"/>
              <a:gd name="connsiteY0" fmla="*/ 0 h 3986784"/>
              <a:gd name="connsiteX1" fmla="*/ 5185572 w 5330952"/>
              <a:gd name="connsiteY1" fmla="*/ 0 h 3986784"/>
              <a:gd name="connsiteX2" fmla="*/ 5205023 w 5330952"/>
              <a:gd name="connsiteY2" fmla="*/ 692 h 3986784"/>
              <a:gd name="connsiteX3" fmla="*/ 5252220 w 5330952"/>
              <a:gd name="connsiteY3" fmla="*/ 9092 h 3986784"/>
              <a:gd name="connsiteX4" fmla="*/ 5322846 w 5330952"/>
              <a:gd name="connsiteY4" fmla="*/ 79617 h 3986784"/>
              <a:gd name="connsiteX5" fmla="*/ 5330952 w 5330952"/>
              <a:gd name="connsiteY5" fmla="*/ 125235 h 3986784"/>
              <a:gd name="connsiteX6" fmla="*/ 5330952 w 5330952"/>
              <a:gd name="connsiteY6" fmla="*/ 3861572 h 3986784"/>
              <a:gd name="connsiteX7" fmla="*/ 5322846 w 5330952"/>
              <a:gd name="connsiteY7" fmla="*/ 3907167 h 3986784"/>
              <a:gd name="connsiteX8" fmla="*/ 5252220 w 5330952"/>
              <a:gd name="connsiteY8" fmla="*/ 3977692 h 3986784"/>
              <a:gd name="connsiteX9" fmla="*/ 5204931 w 5330952"/>
              <a:gd name="connsiteY9" fmla="*/ 3986092 h 3986784"/>
              <a:gd name="connsiteX10" fmla="*/ 5185335 w 5330952"/>
              <a:gd name="connsiteY10" fmla="*/ 3986784 h 3986784"/>
              <a:gd name="connsiteX11" fmla="*/ 145381 w 5330952"/>
              <a:gd name="connsiteY11" fmla="*/ 3986784 h 3986784"/>
              <a:gd name="connsiteX12" fmla="*/ 125930 w 5330952"/>
              <a:gd name="connsiteY12" fmla="*/ 3986092 h 3986784"/>
              <a:gd name="connsiteX13" fmla="*/ 78733 w 5330952"/>
              <a:gd name="connsiteY13" fmla="*/ 3977692 h 3986784"/>
              <a:gd name="connsiteX14" fmla="*/ 8107 w 5330952"/>
              <a:gd name="connsiteY14" fmla="*/ 3907167 h 3986784"/>
              <a:gd name="connsiteX15" fmla="*/ 0 w 5330952"/>
              <a:gd name="connsiteY15" fmla="*/ 3861544 h 3986784"/>
              <a:gd name="connsiteX16" fmla="*/ 0 w 5330952"/>
              <a:gd name="connsiteY16" fmla="*/ 125218 h 3986784"/>
              <a:gd name="connsiteX17" fmla="*/ 8107 w 5330952"/>
              <a:gd name="connsiteY17" fmla="*/ 79617 h 3986784"/>
              <a:gd name="connsiteX18" fmla="*/ 78733 w 5330952"/>
              <a:gd name="connsiteY18" fmla="*/ 9092 h 3986784"/>
              <a:gd name="connsiteX19" fmla="*/ 125838 w 5330952"/>
              <a:gd name="connsiteY19" fmla="*/ 692 h 39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30952" h="3986784">
                <a:moveTo>
                  <a:pt x="145327" y="0"/>
                </a:moveTo>
                <a:lnTo>
                  <a:pt x="5185572" y="0"/>
                </a:lnTo>
                <a:lnTo>
                  <a:pt x="5205023" y="692"/>
                </a:lnTo>
                <a:cubicBezTo>
                  <a:pt x="5222772" y="1892"/>
                  <a:pt x="5237280" y="4292"/>
                  <a:pt x="5252220" y="9092"/>
                </a:cubicBezTo>
                <a:cubicBezTo>
                  <a:pt x="5285064" y="20908"/>
                  <a:pt x="5310993" y="46755"/>
                  <a:pt x="5322846" y="79617"/>
                </a:cubicBezTo>
                <a:lnTo>
                  <a:pt x="5330952" y="125235"/>
                </a:lnTo>
                <a:lnTo>
                  <a:pt x="5330952" y="3861572"/>
                </a:lnTo>
                <a:lnTo>
                  <a:pt x="5322846" y="3907167"/>
                </a:lnTo>
                <a:cubicBezTo>
                  <a:pt x="5310993" y="3940029"/>
                  <a:pt x="5285064" y="3965876"/>
                  <a:pt x="5252220" y="3977692"/>
                </a:cubicBezTo>
                <a:cubicBezTo>
                  <a:pt x="5237280" y="3982492"/>
                  <a:pt x="5222772" y="3984892"/>
                  <a:pt x="5204931" y="3986092"/>
                </a:cubicBezTo>
                <a:lnTo>
                  <a:pt x="5185335" y="3986784"/>
                </a:lnTo>
                <a:lnTo>
                  <a:pt x="145381" y="3986784"/>
                </a:lnTo>
                <a:lnTo>
                  <a:pt x="125930" y="3986092"/>
                </a:lnTo>
                <a:cubicBezTo>
                  <a:pt x="108181" y="3984892"/>
                  <a:pt x="93673" y="3982492"/>
                  <a:pt x="78733" y="3977692"/>
                </a:cubicBezTo>
                <a:cubicBezTo>
                  <a:pt x="45890" y="3965876"/>
                  <a:pt x="19960" y="3940029"/>
                  <a:pt x="8107" y="3907167"/>
                </a:cubicBezTo>
                <a:lnTo>
                  <a:pt x="0" y="3861544"/>
                </a:lnTo>
                <a:lnTo>
                  <a:pt x="0" y="125218"/>
                </a:lnTo>
                <a:lnTo>
                  <a:pt x="8107" y="79617"/>
                </a:lnTo>
                <a:cubicBezTo>
                  <a:pt x="19960" y="46755"/>
                  <a:pt x="45890" y="20908"/>
                  <a:pt x="78733" y="9092"/>
                </a:cubicBezTo>
                <a:cubicBezTo>
                  <a:pt x="93550" y="4292"/>
                  <a:pt x="108058" y="1892"/>
                  <a:pt x="125838" y="692"/>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5" name="Picture Placeholder 14"/>
          <p:cNvSpPr>
            <a:spLocks noGrp="1"/>
          </p:cNvSpPr>
          <p:nvPr>
            <p:ph type="pic" sz="quarter" idx="12" hasCustomPrompt="1"/>
          </p:nvPr>
        </p:nvSpPr>
        <p:spPr>
          <a:xfrm>
            <a:off x="6131276" y="1393825"/>
            <a:ext cx="2665476" cy="1993392"/>
          </a:xfrm>
          <a:custGeom>
            <a:avLst/>
            <a:gdLst>
              <a:gd name="connsiteX0" fmla="*/ 145327 w 5330952"/>
              <a:gd name="connsiteY0" fmla="*/ 0 h 3986784"/>
              <a:gd name="connsiteX1" fmla="*/ 5185572 w 5330952"/>
              <a:gd name="connsiteY1" fmla="*/ 0 h 3986784"/>
              <a:gd name="connsiteX2" fmla="*/ 5205023 w 5330952"/>
              <a:gd name="connsiteY2" fmla="*/ 692 h 3986784"/>
              <a:gd name="connsiteX3" fmla="*/ 5252220 w 5330952"/>
              <a:gd name="connsiteY3" fmla="*/ 9092 h 3986784"/>
              <a:gd name="connsiteX4" fmla="*/ 5322846 w 5330952"/>
              <a:gd name="connsiteY4" fmla="*/ 79617 h 3986784"/>
              <a:gd name="connsiteX5" fmla="*/ 5330952 w 5330952"/>
              <a:gd name="connsiteY5" fmla="*/ 125235 h 3986784"/>
              <a:gd name="connsiteX6" fmla="*/ 5330952 w 5330952"/>
              <a:gd name="connsiteY6" fmla="*/ 3861572 h 3986784"/>
              <a:gd name="connsiteX7" fmla="*/ 5322846 w 5330952"/>
              <a:gd name="connsiteY7" fmla="*/ 3907167 h 3986784"/>
              <a:gd name="connsiteX8" fmla="*/ 5252220 w 5330952"/>
              <a:gd name="connsiteY8" fmla="*/ 3977692 h 3986784"/>
              <a:gd name="connsiteX9" fmla="*/ 5204931 w 5330952"/>
              <a:gd name="connsiteY9" fmla="*/ 3986092 h 3986784"/>
              <a:gd name="connsiteX10" fmla="*/ 5185335 w 5330952"/>
              <a:gd name="connsiteY10" fmla="*/ 3986784 h 3986784"/>
              <a:gd name="connsiteX11" fmla="*/ 145381 w 5330952"/>
              <a:gd name="connsiteY11" fmla="*/ 3986784 h 3986784"/>
              <a:gd name="connsiteX12" fmla="*/ 125930 w 5330952"/>
              <a:gd name="connsiteY12" fmla="*/ 3986092 h 3986784"/>
              <a:gd name="connsiteX13" fmla="*/ 78733 w 5330952"/>
              <a:gd name="connsiteY13" fmla="*/ 3977692 h 3986784"/>
              <a:gd name="connsiteX14" fmla="*/ 8107 w 5330952"/>
              <a:gd name="connsiteY14" fmla="*/ 3907167 h 3986784"/>
              <a:gd name="connsiteX15" fmla="*/ 0 w 5330952"/>
              <a:gd name="connsiteY15" fmla="*/ 3861544 h 3986784"/>
              <a:gd name="connsiteX16" fmla="*/ 0 w 5330952"/>
              <a:gd name="connsiteY16" fmla="*/ 125218 h 3986784"/>
              <a:gd name="connsiteX17" fmla="*/ 8107 w 5330952"/>
              <a:gd name="connsiteY17" fmla="*/ 79617 h 3986784"/>
              <a:gd name="connsiteX18" fmla="*/ 78733 w 5330952"/>
              <a:gd name="connsiteY18" fmla="*/ 9092 h 3986784"/>
              <a:gd name="connsiteX19" fmla="*/ 125838 w 5330952"/>
              <a:gd name="connsiteY19" fmla="*/ 692 h 39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30952" h="3986784">
                <a:moveTo>
                  <a:pt x="145327" y="0"/>
                </a:moveTo>
                <a:lnTo>
                  <a:pt x="5185572" y="0"/>
                </a:lnTo>
                <a:lnTo>
                  <a:pt x="5205023" y="692"/>
                </a:lnTo>
                <a:cubicBezTo>
                  <a:pt x="5222772" y="1892"/>
                  <a:pt x="5237280" y="4292"/>
                  <a:pt x="5252220" y="9092"/>
                </a:cubicBezTo>
                <a:cubicBezTo>
                  <a:pt x="5285064" y="20908"/>
                  <a:pt x="5310993" y="46755"/>
                  <a:pt x="5322846" y="79617"/>
                </a:cubicBezTo>
                <a:lnTo>
                  <a:pt x="5330952" y="125235"/>
                </a:lnTo>
                <a:lnTo>
                  <a:pt x="5330952" y="3861572"/>
                </a:lnTo>
                <a:lnTo>
                  <a:pt x="5322846" y="3907167"/>
                </a:lnTo>
                <a:cubicBezTo>
                  <a:pt x="5310993" y="3940029"/>
                  <a:pt x="5285064" y="3965876"/>
                  <a:pt x="5252220" y="3977692"/>
                </a:cubicBezTo>
                <a:cubicBezTo>
                  <a:pt x="5237280" y="3982492"/>
                  <a:pt x="5222772" y="3984892"/>
                  <a:pt x="5204931" y="3986092"/>
                </a:cubicBezTo>
                <a:lnTo>
                  <a:pt x="5185335" y="3986784"/>
                </a:lnTo>
                <a:lnTo>
                  <a:pt x="145381" y="3986784"/>
                </a:lnTo>
                <a:lnTo>
                  <a:pt x="125930" y="3986092"/>
                </a:lnTo>
                <a:cubicBezTo>
                  <a:pt x="108181" y="3984892"/>
                  <a:pt x="93673" y="3982492"/>
                  <a:pt x="78733" y="3977692"/>
                </a:cubicBezTo>
                <a:cubicBezTo>
                  <a:pt x="45890" y="3965876"/>
                  <a:pt x="19960" y="3940029"/>
                  <a:pt x="8107" y="3907167"/>
                </a:cubicBezTo>
                <a:lnTo>
                  <a:pt x="0" y="3861544"/>
                </a:lnTo>
                <a:lnTo>
                  <a:pt x="0" y="125218"/>
                </a:lnTo>
                <a:lnTo>
                  <a:pt x="8107" y="79617"/>
                </a:lnTo>
                <a:cubicBezTo>
                  <a:pt x="19960" y="46755"/>
                  <a:pt x="45890" y="20908"/>
                  <a:pt x="78733" y="9092"/>
                </a:cubicBezTo>
                <a:cubicBezTo>
                  <a:pt x="93550" y="4292"/>
                  <a:pt x="108058" y="1892"/>
                  <a:pt x="125838" y="692"/>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6" name="Picture Placeholder 15"/>
          <p:cNvSpPr>
            <a:spLocks noGrp="1"/>
          </p:cNvSpPr>
          <p:nvPr>
            <p:ph type="pic" sz="quarter" idx="13" hasCustomPrompt="1"/>
          </p:nvPr>
        </p:nvSpPr>
        <p:spPr>
          <a:xfrm>
            <a:off x="6128926" y="3470529"/>
            <a:ext cx="2665476" cy="1993392"/>
          </a:xfrm>
          <a:custGeom>
            <a:avLst/>
            <a:gdLst>
              <a:gd name="connsiteX0" fmla="*/ 145327 w 5330952"/>
              <a:gd name="connsiteY0" fmla="*/ 0 h 3986784"/>
              <a:gd name="connsiteX1" fmla="*/ 5185572 w 5330952"/>
              <a:gd name="connsiteY1" fmla="*/ 0 h 3986784"/>
              <a:gd name="connsiteX2" fmla="*/ 5205023 w 5330952"/>
              <a:gd name="connsiteY2" fmla="*/ 692 h 3986784"/>
              <a:gd name="connsiteX3" fmla="*/ 5252220 w 5330952"/>
              <a:gd name="connsiteY3" fmla="*/ 9092 h 3986784"/>
              <a:gd name="connsiteX4" fmla="*/ 5322846 w 5330952"/>
              <a:gd name="connsiteY4" fmla="*/ 79617 h 3986784"/>
              <a:gd name="connsiteX5" fmla="*/ 5330952 w 5330952"/>
              <a:gd name="connsiteY5" fmla="*/ 125235 h 3986784"/>
              <a:gd name="connsiteX6" fmla="*/ 5330952 w 5330952"/>
              <a:gd name="connsiteY6" fmla="*/ 3861572 h 3986784"/>
              <a:gd name="connsiteX7" fmla="*/ 5322846 w 5330952"/>
              <a:gd name="connsiteY7" fmla="*/ 3907167 h 3986784"/>
              <a:gd name="connsiteX8" fmla="*/ 5252220 w 5330952"/>
              <a:gd name="connsiteY8" fmla="*/ 3977692 h 3986784"/>
              <a:gd name="connsiteX9" fmla="*/ 5204931 w 5330952"/>
              <a:gd name="connsiteY9" fmla="*/ 3986092 h 3986784"/>
              <a:gd name="connsiteX10" fmla="*/ 5185335 w 5330952"/>
              <a:gd name="connsiteY10" fmla="*/ 3986784 h 3986784"/>
              <a:gd name="connsiteX11" fmla="*/ 145381 w 5330952"/>
              <a:gd name="connsiteY11" fmla="*/ 3986784 h 3986784"/>
              <a:gd name="connsiteX12" fmla="*/ 125930 w 5330952"/>
              <a:gd name="connsiteY12" fmla="*/ 3986092 h 3986784"/>
              <a:gd name="connsiteX13" fmla="*/ 78733 w 5330952"/>
              <a:gd name="connsiteY13" fmla="*/ 3977692 h 3986784"/>
              <a:gd name="connsiteX14" fmla="*/ 8107 w 5330952"/>
              <a:gd name="connsiteY14" fmla="*/ 3907167 h 3986784"/>
              <a:gd name="connsiteX15" fmla="*/ 0 w 5330952"/>
              <a:gd name="connsiteY15" fmla="*/ 3861544 h 3986784"/>
              <a:gd name="connsiteX16" fmla="*/ 0 w 5330952"/>
              <a:gd name="connsiteY16" fmla="*/ 125218 h 3986784"/>
              <a:gd name="connsiteX17" fmla="*/ 8107 w 5330952"/>
              <a:gd name="connsiteY17" fmla="*/ 79617 h 3986784"/>
              <a:gd name="connsiteX18" fmla="*/ 78733 w 5330952"/>
              <a:gd name="connsiteY18" fmla="*/ 9092 h 3986784"/>
              <a:gd name="connsiteX19" fmla="*/ 125838 w 5330952"/>
              <a:gd name="connsiteY19" fmla="*/ 692 h 39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30952" h="3986784">
                <a:moveTo>
                  <a:pt x="145327" y="0"/>
                </a:moveTo>
                <a:lnTo>
                  <a:pt x="5185572" y="0"/>
                </a:lnTo>
                <a:lnTo>
                  <a:pt x="5205023" y="692"/>
                </a:lnTo>
                <a:cubicBezTo>
                  <a:pt x="5222772" y="1892"/>
                  <a:pt x="5237280" y="4292"/>
                  <a:pt x="5252220" y="9092"/>
                </a:cubicBezTo>
                <a:cubicBezTo>
                  <a:pt x="5285064" y="20908"/>
                  <a:pt x="5310993" y="46755"/>
                  <a:pt x="5322846" y="79617"/>
                </a:cubicBezTo>
                <a:lnTo>
                  <a:pt x="5330952" y="125235"/>
                </a:lnTo>
                <a:lnTo>
                  <a:pt x="5330952" y="3861572"/>
                </a:lnTo>
                <a:lnTo>
                  <a:pt x="5322846" y="3907167"/>
                </a:lnTo>
                <a:cubicBezTo>
                  <a:pt x="5310993" y="3940029"/>
                  <a:pt x="5285064" y="3965876"/>
                  <a:pt x="5252220" y="3977692"/>
                </a:cubicBezTo>
                <a:cubicBezTo>
                  <a:pt x="5237280" y="3982492"/>
                  <a:pt x="5222772" y="3984892"/>
                  <a:pt x="5204931" y="3986092"/>
                </a:cubicBezTo>
                <a:lnTo>
                  <a:pt x="5185335" y="3986784"/>
                </a:lnTo>
                <a:lnTo>
                  <a:pt x="145381" y="3986784"/>
                </a:lnTo>
                <a:lnTo>
                  <a:pt x="125930" y="3986092"/>
                </a:lnTo>
                <a:cubicBezTo>
                  <a:pt x="108181" y="3984892"/>
                  <a:pt x="93673" y="3982492"/>
                  <a:pt x="78733" y="3977692"/>
                </a:cubicBezTo>
                <a:cubicBezTo>
                  <a:pt x="45890" y="3965876"/>
                  <a:pt x="19960" y="3940029"/>
                  <a:pt x="8107" y="3907167"/>
                </a:cubicBezTo>
                <a:lnTo>
                  <a:pt x="0" y="3861544"/>
                </a:lnTo>
                <a:lnTo>
                  <a:pt x="0" y="125218"/>
                </a:lnTo>
                <a:lnTo>
                  <a:pt x="8107" y="79617"/>
                </a:lnTo>
                <a:cubicBezTo>
                  <a:pt x="19960" y="46755"/>
                  <a:pt x="45890" y="20908"/>
                  <a:pt x="78733" y="9092"/>
                </a:cubicBezTo>
                <a:cubicBezTo>
                  <a:pt x="93550" y="4292"/>
                  <a:pt x="108058" y="1892"/>
                  <a:pt x="125838" y="692"/>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7" name="Picture Placeholder 16"/>
          <p:cNvSpPr>
            <a:spLocks noGrp="1"/>
          </p:cNvSpPr>
          <p:nvPr>
            <p:ph type="pic" sz="quarter" idx="14" hasCustomPrompt="1"/>
          </p:nvPr>
        </p:nvSpPr>
        <p:spPr>
          <a:xfrm>
            <a:off x="8896947" y="1393825"/>
            <a:ext cx="2665476" cy="1993392"/>
          </a:xfrm>
          <a:custGeom>
            <a:avLst/>
            <a:gdLst>
              <a:gd name="connsiteX0" fmla="*/ 145327 w 5330952"/>
              <a:gd name="connsiteY0" fmla="*/ 0 h 3986784"/>
              <a:gd name="connsiteX1" fmla="*/ 5185572 w 5330952"/>
              <a:gd name="connsiteY1" fmla="*/ 0 h 3986784"/>
              <a:gd name="connsiteX2" fmla="*/ 5205023 w 5330952"/>
              <a:gd name="connsiteY2" fmla="*/ 692 h 3986784"/>
              <a:gd name="connsiteX3" fmla="*/ 5252220 w 5330952"/>
              <a:gd name="connsiteY3" fmla="*/ 9092 h 3986784"/>
              <a:gd name="connsiteX4" fmla="*/ 5322846 w 5330952"/>
              <a:gd name="connsiteY4" fmla="*/ 79617 h 3986784"/>
              <a:gd name="connsiteX5" fmla="*/ 5330952 w 5330952"/>
              <a:gd name="connsiteY5" fmla="*/ 125235 h 3986784"/>
              <a:gd name="connsiteX6" fmla="*/ 5330952 w 5330952"/>
              <a:gd name="connsiteY6" fmla="*/ 3861572 h 3986784"/>
              <a:gd name="connsiteX7" fmla="*/ 5322846 w 5330952"/>
              <a:gd name="connsiteY7" fmla="*/ 3907167 h 3986784"/>
              <a:gd name="connsiteX8" fmla="*/ 5252220 w 5330952"/>
              <a:gd name="connsiteY8" fmla="*/ 3977692 h 3986784"/>
              <a:gd name="connsiteX9" fmla="*/ 5204931 w 5330952"/>
              <a:gd name="connsiteY9" fmla="*/ 3986092 h 3986784"/>
              <a:gd name="connsiteX10" fmla="*/ 5185335 w 5330952"/>
              <a:gd name="connsiteY10" fmla="*/ 3986784 h 3986784"/>
              <a:gd name="connsiteX11" fmla="*/ 145381 w 5330952"/>
              <a:gd name="connsiteY11" fmla="*/ 3986784 h 3986784"/>
              <a:gd name="connsiteX12" fmla="*/ 125930 w 5330952"/>
              <a:gd name="connsiteY12" fmla="*/ 3986092 h 3986784"/>
              <a:gd name="connsiteX13" fmla="*/ 78733 w 5330952"/>
              <a:gd name="connsiteY13" fmla="*/ 3977692 h 3986784"/>
              <a:gd name="connsiteX14" fmla="*/ 8107 w 5330952"/>
              <a:gd name="connsiteY14" fmla="*/ 3907167 h 3986784"/>
              <a:gd name="connsiteX15" fmla="*/ 0 w 5330952"/>
              <a:gd name="connsiteY15" fmla="*/ 3861544 h 3986784"/>
              <a:gd name="connsiteX16" fmla="*/ 0 w 5330952"/>
              <a:gd name="connsiteY16" fmla="*/ 125218 h 3986784"/>
              <a:gd name="connsiteX17" fmla="*/ 8107 w 5330952"/>
              <a:gd name="connsiteY17" fmla="*/ 79617 h 3986784"/>
              <a:gd name="connsiteX18" fmla="*/ 78733 w 5330952"/>
              <a:gd name="connsiteY18" fmla="*/ 9092 h 3986784"/>
              <a:gd name="connsiteX19" fmla="*/ 125838 w 5330952"/>
              <a:gd name="connsiteY19" fmla="*/ 692 h 39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30952" h="3986784">
                <a:moveTo>
                  <a:pt x="145327" y="0"/>
                </a:moveTo>
                <a:lnTo>
                  <a:pt x="5185572" y="0"/>
                </a:lnTo>
                <a:lnTo>
                  <a:pt x="5205023" y="692"/>
                </a:lnTo>
                <a:cubicBezTo>
                  <a:pt x="5222772" y="1892"/>
                  <a:pt x="5237280" y="4292"/>
                  <a:pt x="5252220" y="9092"/>
                </a:cubicBezTo>
                <a:cubicBezTo>
                  <a:pt x="5285064" y="20908"/>
                  <a:pt x="5310993" y="46755"/>
                  <a:pt x="5322846" y="79617"/>
                </a:cubicBezTo>
                <a:lnTo>
                  <a:pt x="5330952" y="125235"/>
                </a:lnTo>
                <a:lnTo>
                  <a:pt x="5330952" y="3861572"/>
                </a:lnTo>
                <a:lnTo>
                  <a:pt x="5322846" y="3907167"/>
                </a:lnTo>
                <a:cubicBezTo>
                  <a:pt x="5310993" y="3940029"/>
                  <a:pt x="5285064" y="3965876"/>
                  <a:pt x="5252220" y="3977692"/>
                </a:cubicBezTo>
                <a:cubicBezTo>
                  <a:pt x="5237280" y="3982492"/>
                  <a:pt x="5222772" y="3984892"/>
                  <a:pt x="5204931" y="3986092"/>
                </a:cubicBezTo>
                <a:lnTo>
                  <a:pt x="5185335" y="3986784"/>
                </a:lnTo>
                <a:lnTo>
                  <a:pt x="145381" y="3986784"/>
                </a:lnTo>
                <a:lnTo>
                  <a:pt x="125930" y="3986092"/>
                </a:lnTo>
                <a:cubicBezTo>
                  <a:pt x="108181" y="3984892"/>
                  <a:pt x="93673" y="3982492"/>
                  <a:pt x="78733" y="3977692"/>
                </a:cubicBezTo>
                <a:cubicBezTo>
                  <a:pt x="45890" y="3965876"/>
                  <a:pt x="19960" y="3940029"/>
                  <a:pt x="8107" y="3907167"/>
                </a:cubicBezTo>
                <a:lnTo>
                  <a:pt x="0" y="3861544"/>
                </a:lnTo>
                <a:lnTo>
                  <a:pt x="0" y="125218"/>
                </a:lnTo>
                <a:lnTo>
                  <a:pt x="8107" y="79617"/>
                </a:lnTo>
                <a:cubicBezTo>
                  <a:pt x="19960" y="46755"/>
                  <a:pt x="45890" y="20908"/>
                  <a:pt x="78733" y="9092"/>
                </a:cubicBezTo>
                <a:cubicBezTo>
                  <a:pt x="93550" y="4292"/>
                  <a:pt x="108058" y="1892"/>
                  <a:pt x="125838" y="692"/>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8" name="Picture Placeholder 17"/>
          <p:cNvSpPr>
            <a:spLocks noGrp="1"/>
          </p:cNvSpPr>
          <p:nvPr>
            <p:ph type="pic" sz="quarter" idx="15" hasCustomPrompt="1"/>
          </p:nvPr>
        </p:nvSpPr>
        <p:spPr>
          <a:xfrm>
            <a:off x="8894597" y="3470529"/>
            <a:ext cx="2665476" cy="1993392"/>
          </a:xfrm>
          <a:custGeom>
            <a:avLst/>
            <a:gdLst>
              <a:gd name="connsiteX0" fmla="*/ 145327 w 5330952"/>
              <a:gd name="connsiteY0" fmla="*/ 0 h 3986784"/>
              <a:gd name="connsiteX1" fmla="*/ 5185572 w 5330952"/>
              <a:gd name="connsiteY1" fmla="*/ 0 h 3986784"/>
              <a:gd name="connsiteX2" fmla="*/ 5205023 w 5330952"/>
              <a:gd name="connsiteY2" fmla="*/ 692 h 3986784"/>
              <a:gd name="connsiteX3" fmla="*/ 5252220 w 5330952"/>
              <a:gd name="connsiteY3" fmla="*/ 9092 h 3986784"/>
              <a:gd name="connsiteX4" fmla="*/ 5322846 w 5330952"/>
              <a:gd name="connsiteY4" fmla="*/ 79617 h 3986784"/>
              <a:gd name="connsiteX5" fmla="*/ 5330952 w 5330952"/>
              <a:gd name="connsiteY5" fmla="*/ 125235 h 3986784"/>
              <a:gd name="connsiteX6" fmla="*/ 5330952 w 5330952"/>
              <a:gd name="connsiteY6" fmla="*/ 3861572 h 3986784"/>
              <a:gd name="connsiteX7" fmla="*/ 5322846 w 5330952"/>
              <a:gd name="connsiteY7" fmla="*/ 3907167 h 3986784"/>
              <a:gd name="connsiteX8" fmla="*/ 5252220 w 5330952"/>
              <a:gd name="connsiteY8" fmla="*/ 3977692 h 3986784"/>
              <a:gd name="connsiteX9" fmla="*/ 5204931 w 5330952"/>
              <a:gd name="connsiteY9" fmla="*/ 3986092 h 3986784"/>
              <a:gd name="connsiteX10" fmla="*/ 5185335 w 5330952"/>
              <a:gd name="connsiteY10" fmla="*/ 3986784 h 3986784"/>
              <a:gd name="connsiteX11" fmla="*/ 145381 w 5330952"/>
              <a:gd name="connsiteY11" fmla="*/ 3986784 h 3986784"/>
              <a:gd name="connsiteX12" fmla="*/ 125930 w 5330952"/>
              <a:gd name="connsiteY12" fmla="*/ 3986092 h 3986784"/>
              <a:gd name="connsiteX13" fmla="*/ 78733 w 5330952"/>
              <a:gd name="connsiteY13" fmla="*/ 3977692 h 3986784"/>
              <a:gd name="connsiteX14" fmla="*/ 8107 w 5330952"/>
              <a:gd name="connsiteY14" fmla="*/ 3907167 h 3986784"/>
              <a:gd name="connsiteX15" fmla="*/ 0 w 5330952"/>
              <a:gd name="connsiteY15" fmla="*/ 3861544 h 3986784"/>
              <a:gd name="connsiteX16" fmla="*/ 0 w 5330952"/>
              <a:gd name="connsiteY16" fmla="*/ 125218 h 3986784"/>
              <a:gd name="connsiteX17" fmla="*/ 8107 w 5330952"/>
              <a:gd name="connsiteY17" fmla="*/ 79617 h 3986784"/>
              <a:gd name="connsiteX18" fmla="*/ 78733 w 5330952"/>
              <a:gd name="connsiteY18" fmla="*/ 9092 h 3986784"/>
              <a:gd name="connsiteX19" fmla="*/ 125838 w 5330952"/>
              <a:gd name="connsiteY19" fmla="*/ 692 h 39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30952" h="3986784">
                <a:moveTo>
                  <a:pt x="145327" y="0"/>
                </a:moveTo>
                <a:lnTo>
                  <a:pt x="5185572" y="0"/>
                </a:lnTo>
                <a:lnTo>
                  <a:pt x="5205023" y="692"/>
                </a:lnTo>
                <a:cubicBezTo>
                  <a:pt x="5222772" y="1892"/>
                  <a:pt x="5237280" y="4292"/>
                  <a:pt x="5252220" y="9092"/>
                </a:cubicBezTo>
                <a:cubicBezTo>
                  <a:pt x="5285064" y="20908"/>
                  <a:pt x="5310993" y="46755"/>
                  <a:pt x="5322846" y="79617"/>
                </a:cubicBezTo>
                <a:lnTo>
                  <a:pt x="5330952" y="125235"/>
                </a:lnTo>
                <a:lnTo>
                  <a:pt x="5330952" y="3861572"/>
                </a:lnTo>
                <a:lnTo>
                  <a:pt x="5322846" y="3907167"/>
                </a:lnTo>
                <a:cubicBezTo>
                  <a:pt x="5310993" y="3940029"/>
                  <a:pt x="5285064" y="3965876"/>
                  <a:pt x="5252220" y="3977692"/>
                </a:cubicBezTo>
                <a:cubicBezTo>
                  <a:pt x="5237280" y="3982492"/>
                  <a:pt x="5222772" y="3984892"/>
                  <a:pt x="5204931" y="3986092"/>
                </a:cubicBezTo>
                <a:lnTo>
                  <a:pt x="5185335" y="3986784"/>
                </a:lnTo>
                <a:lnTo>
                  <a:pt x="145381" y="3986784"/>
                </a:lnTo>
                <a:lnTo>
                  <a:pt x="125930" y="3986092"/>
                </a:lnTo>
                <a:cubicBezTo>
                  <a:pt x="108181" y="3984892"/>
                  <a:pt x="93673" y="3982492"/>
                  <a:pt x="78733" y="3977692"/>
                </a:cubicBezTo>
                <a:cubicBezTo>
                  <a:pt x="45890" y="3965876"/>
                  <a:pt x="19960" y="3940029"/>
                  <a:pt x="8107" y="3907167"/>
                </a:cubicBezTo>
                <a:lnTo>
                  <a:pt x="0" y="3861544"/>
                </a:lnTo>
                <a:lnTo>
                  <a:pt x="0" y="125218"/>
                </a:lnTo>
                <a:lnTo>
                  <a:pt x="8107" y="79617"/>
                </a:lnTo>
                <a:cubicBezTo>
                  <a:pt x="19960" y="46755"/>
                  <a:pt x="45890" y="20908"/>
                  <a:pt x="78733" y="9092"/>
                </a:cubicBezTo>
                <a:cubicBezTo>
                  <a:pt x="93550" y="4292"/>
                  <a:pt x="108058" y="1892"/>
                  <a:pt x="125838" y="692"/>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234511171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151396-D18F-4C4D-98EA-E9F647A1A5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3E2751-A6B5-1441-9BEE-53C91907C3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EFC3D-22F8-864E-AD86-3DA68B3F5C0D}"/>
              </a:ext>
            </a:extLst>
          </p:cNvPr>
          <p:cNvSpPr>
            <a:spLocks noGrp="1"/>
          </p:cNvSpPr>
          <p:nvPr>
            <p:ph type="dt" sz="half" idx="10"/>
          </p:nvPr>
        </p:nvSpPr>
        <p:spPr/>
        <p:txBody>
          <a:bodyPr/>
          <a:lstStyle/>
          <a:p>
            <a:fld id="{663B6117-8FE0-C249-8B03-47990C63A051}" type="datetimeFigureOut">
              <a:rPr lang="en-US" smtClean="0"/>
              <a:t>7/19/2023</a:t>
            </a:fld>
            <a:endParaRPr lang="en-US"/>
          </a:p>
        </p:txBody>
      </p:sp>
      <p:sp>
        <p:nvSpPr>
          <p:cNvPr id="5" name="Footer Placeholder 4">
            <a:extLst>
              <a:ext uri="{FF2B5EF4-FFF2-40B4-BE49-F238E27FC236}">
                <a16:creationId xmlns:a16="http://schemas.microsoft.com/office/drawing/2014/main" id="{B09BCD64-3874-6F43-B409-2B156D36C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03D1B0-62BE-A74C-8C14-439C7B470661}"/>
              </a:ext>
            </a:extLst>
          </p:cNvPr>
          <p:cNvSpPr>
            <a:spLocks noGrp="1"/>
          </p:cNvSpPr>
          <p:nvPr>
            <p:ph type="sldNum" sz="quarter" idx="12"/>
          </p:nvPr>
        </p:nvSpPr>
        <p:spPr/>
        <p:txBody>
          <a:bodyPr/>
          <a:lstStyle/>
          <a:p>
            <a:fld id="{A9E63E6D-A8B0-364A-97AA-24B3C1630360}" type="slidenum">
              <a:rPr lang="en-US" smtClean="0"/>
              <a:t>‹#›</a:t>
            </a:fld>
            <a:endParaRPr lang="en-US"/>
          </a:p>
        </p:txBody>
      </p:sp>
    </p:spTree>
    <p:extLst>
      <p:ext uri="{BB962C8B-B14F-4D97-AF65-F5344CB8AC3E}">
        <p14:creationId xmlns:p14="http://schemas.microsoft.com/office/powerpoint/2010/main" val="163439601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8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5" name="Picture Placeholder 4"/>
          <p:cNvSpPr>
            <a:spLocks noGrp="1"/>
          </p:cNvSpPr>
          <p:nvPr>
            <p:ph type="pic" sz="quarter" idx="10" hasCustomPrompt="1"/>
          </p:nvPr>
        </p:nvSpPr>
        <p:spPr>
          <a:xfrm>
            <a:off x="6177915" y="2476500"/>
            <a:ext cx="1905001" cy="1905000"/>
          </a:xfrm>
          <a:custGeom>
            <a:avLst/>
            <a:gdLst>
              <a:gd name="connsiteX0" fmla="*/ 194116 w 3937001"/>
              <a:gd name="connsiteY0" fmla="*/ 0 h 3937000"/>
              <a:gd name="connsiteX1" fmla="*/ 3742885 w 3937001"/>
              <a:gd name="connsiteY1" fmla="*/ 0 h 3937000"/>
              <a:gd name="connsiteX2" fmla="*/ 3856803 w 3937001"/>
              <a:gd name="connsiteY2" fmla="*/ 9478 h 3937000"/>
              <a:gd name="connsiteX3" fmla="*/ 3927523 w 3937001"/>
              <a:gd name="connsiteY3" fmla="*/ 80198 h 3937000"/>
              <a:gd name="connsiteX4" fmla="*/ 3937001 w 3937001"/>
              <a:gd name="connsiteY4" fmla="*/ 194845 h 3937000"/>
              <a:gd name="connsiteX5" fmla="*/ 3937001 w 3937001"/>
              <a:gd name="connsiteY5" fmla="*/ 3742884 h 3937000"/>
              <a:gd name="connsiteX6" fmla="*/ 3927523 w 3937001"/>
              <a:gd name="connsiteY6" fmla="*/ 3856802 h 3937000"/>
              <a:gd name="connsiteX7" fmla="*/ 3856803 w 3937001"/>
              <a:gd name="connsiteY7" fmla="*/ 3927522 h 3937000"/>
              <a:gd name="connsiteX8" fmla="*/ 3742156 w 3937001"/>
              <a:gd name="connsiteY8" fmla="*/ 3937000 h 3937000"/>
              <a:gd name="connsiteX9" fmla="*/ 194116 w 3937001"/>
              <a:gd name="connsiteY9" fmla="*/ 3937000 h 3937000"/>
              <a:gd name="connsiteX10" fmla="*/ 80198 w 3937001"/>
              <a:gd name="connsiteY10" fmla="*/ 3927522 h 3937000"/>
              <a:gd name="connsiteX11" fmla="*/ 9478 w 3937001"/>
              <a:gd name="connsiteY11" fmla="*/ 3856802 h 3937000"/>
              <a:gd name="connsiteX12" fmla="*/ 0 w 3937001"/>
              <a:gd name="connsiteY12" fmla="*/ 3742155 h 3937000"/>
              <a:gd name="connsiteX13" fmla="*/ 0 w 3937001"/>
              <a:gd name="connsiteY13" fmla="*/ 194116 h 3937000"/>
              <a:gd name="connsiteX14" fmla="*/ 9478 w 3937001"/>
              <a:gd name="connsiteY14" fmla="*/ 80198 h 3937000"/>
              <a:gd name="connsiteX15" fmla="*/ 80198 w 3937001"/>
              <a:gd name="connsiteY15" fmla="*/ 9478 h 3937000"/>
              <a:gd name="connsiteX16" fmla="*/ 194116 w 3937001"/>
              <a:gd name="connsiteY16" fmla="*/ 0 h 39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37001" h="3937000">
                <a:moveTo>
                  <a:pt x="194116" y="0"/>
                </a:moveTo>
                <a:lnTo>
                  <a:pt x="3742885" y="0"/>
                </a:lnTo>
                <a:cubicBezTo>
                  <a:pt x="3798659" y="0"/>
                  <a:pt x="3826729" y="0"/>
                  <a:pt x="3856803" y="9478"/>
                </a:cubicBezTo>
                <a:cubicBezTo>
                  <a:pt x="3889611" y="21508"/>
                  <a:pt x="3915493" y="47390"/>
                  <a:pt x="3927523" y="80198"/>
                </a:cubicBezTo>
                <a:cubicBezTo>
                  <a:pt x="3937001" y="110273"/>
                  <a:pt x="3937001" y="138342"/>
                  <a:pt x="3937001" y="194845"/>
                </a:cubicBezTo>
                <a:lnTo>
                  <a:pt x="3937001" y="3742884"/>
                </a:lnTo>
                <a:cubicBezTo>
                  <a:pt x="3937001" y="3798658"/>
                  <a:pt x="3937001" y="3826728"/>
                  <a:pt x="3927523" y="3856802"/>
                </a:cubicBezTo>
                <a:cubicBezTo>
                  <a:pt x="3915493" y="3889610"/>
                  <a:pt x="3889611" y="3915492"/>
                  <a:pt x="3856803" y="3927522"/>
                </a:cubicBezTo>
                <a:cubicBezTo>
                  <a:pt x="3826729" y="3937000"/>
                  <a:pt x="3798659" y="3937000"/>
                  <a:pt x="3742156" y="3937000"/>
                </a:cubicBezTo>
                <a:lnTo>
                  <a:pt x="194116" y="3937000"/>
                </a:lnTo>
                <a:cubicBezTo>
                  <a:pt x="138342" y="3937000"/>
                  <a:pt x="110272" y="3937000"/>
                  <a:pt x="80198" y="3927522"/>
                </a:cubicBezTo>
                <a:cubicBezTo>
                  <a:pt x="47390" y="3915492"/>
                  <a:pt x="21508" y="3889610"/>
                  <a:pt x="9478" y="3856802"/>
                </a:cubicBezTo>
                <a:cubicBezTo>
                  <a:pt x="0" y="3826728"/>
                  <a:pt x="0" y="3798658"/>
                  <a:pt x="0" y="3742155"/>
                </a:cubicBezTo>
                <a:lnTo>
                  <a:pt x="0" y="194116"/>
                </a:lnTo>
                <a:cubicBezTo>
                  <a:pt x="0" y="138342"/>
                  <a:pt x="0" y="110273"/>
                  <a:pt x="9478" y="80198"/>
                </a:cubicBezTo>
                <a:cubicBezTo>
                  <a:pt x="21508" y="47390"/>
                  <a:pt x="47390" y="21508"/>
                  <a:pt x="80198" y="9478"/>
                </a:cubicBezTo>
                <a:cubicBezTo>
                  <a:pt x="110090" y="0"/>
                  <a:pt x="138160" y="0"/>
                  <a:pt x="194116"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1" name="Picture Placeholder 10"/>
          <p:cNvSpPr>
            <a:spLocks noGrp="1"/>
          </p:cNvSpPr>
          <p:nvPr>
            <p:ph type="pic" sz="quarter" idx="11" hasCustomPrompt="1"/>
          </p:nvPr>
        </p:nvSpPr>
        <p:spPr>
          <a:xfrm>
            <a:off x="0" y="2476500"/>
            <a:ext cx="1905001" cy="1905000"/>
          </a:xfrm>
          <a:custGeom>
            <a:avLst/>
            <a:gdLst>
              <a:gd name="connsiteX0" fmla="*/ 194116 w 3937001"/>
              <a:gd name="connsiteY0" fmla="*/ 0 h 3937000"/>
              <a:gd name="connsiteX1" fmla="*/ 3742885 w 3937001"/>
              <a:gd name="connsiteY1" fmla="*/ 0 h 3937000"/>
              <a:gd name="connsiteX2" fmla="*/ 3856803 w 3937001"/>
              <a:gd name="connsiteY2" fmla="*/ 9478 h 3937000"/>
              <a:gd name="connsiteX3" fmla="*/ 3927523 w 3937001"/>
              <a:gd name="connsiteY3" fmla="*/ 80198 h 3937000"/>
              <a:gd name="connsiteX4" fmla="*/ 3937001 w 3937001"/>
              <a:gd name="connsiteY4" fmla="*/ 194845 h 3937000"/>
              <a:gd name="connsiteX5" fmla="*/ 3937001 w 3937001"/>
              <a:gd name="connsiteY5" fmla="*/ 3742884 h 3937000"/>
              <a:gd name="connsiteX6" fmla="*/ 3927523 w 3937001"/>
              <a:gd name="connsiteY6" fmla="*/ 3856802 h 3937000"/>
              <a:gd name="connsiteX7" fmla="*/ 3856803 w 3937001"/>
              <a:gd name="connsiteY7" fmla="*/ 3927522 h 3937000"/>
              <a:gd name="connsiteX8" fmla="*/ 3742156 w 3937001"/>
              <a:gd name="connsiteY8" fmla="*/ 3937000 h 3937000"/>
              <a:gd name="connsiteX9" fmla="*/ 194116 w 3937001"/>
              <a:gd name="connsiteY9" fmla="*/ 3937000 h 3937000"/>
              <a:gd name="connsiteX10" fmla="*/ 80198 w 3937001"/>
              <a:gd name="connsiteY10" fmla="*/ 3927522 h 3937000"/>
              <a:gd name="connsiteX11" fmla="*/ 9478 w 3937001"/>
              <a:gd name="connsiteY11" fmla="*/ 3856802 h 3937000"/>
              <a:gd name="connsiteX12" fmla="*/ 0 w 3937001"/>
              <a:gd name="connsiteY12" fmla="*/ 3742155 h 3937000"/>
              <a:gd name="connsiteX13" fmla="*/ 0 w 3937001"/>
              <a:gd name="connsiteY13" fmla="*/ 194116 h 3937000"/>
              <a:gd name="connsiteX14" fmla="*/ 9478 w 3937001"/>
              <a:gd name="connsiteY14" fmla="*/ 80198 h 3937000"/>
              <a:gd name="connsiteX15" fmla="*/ 80198 w 3937001"/>
              <a:gd name="connsiteY15" fmla="*/ 9478 h 3937000"/>
              <a:gd name="connsiteX16" fmla="*/ 194116 w 3937001"/>
              <a:gd name="connsiteY16" fmla="*/ 0 h 39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37001" h="3937000">
                <a:moveTo>
                  <a:pt x="194116" y="0"/>
                </a:moveTo>
                <a:lnTo>
                  <a:pt x="3742885" y="0"/>
                </a:lnTo>
                <a:cubicBezTo>
                  <a:pt x="3798659" y="0"/>
                  <a:pt x="3826729" y="0"/>
                  <a:pt x="3856803" y="9478"/>
                </a:cubicBezTo>
                <a:cubicBezTo>
                  <a:pt x="3889611" y="21508"/>
                  <a:pt x="3915493" y="47390"/>
                  <a:pt x="3927523" y="80198"/>
                </a:cubicBezTo>
                <a:cubicBezTo>
                  <a:pt x="3937001" y="110273"/>
                  <a:pt x="3937001" y="138342"/>
                  <a:pt x="3937001" y="194845"/>
                </a:cubicBezTo>
                <a:lnTo>
                  <a:pt x="3937001" y="3742884"/>
                </a:lnTo>
                <a:cubicBezTo>
                  <a:pt x="3937001" y="3798658"/>
                  <a:pt x="3937001" y="3826728"/>
                  <a:pt x="3927523" y="3856802"/>
                </a:cubicBezTo>
                <a:cubicBezTo>
                  <a:pt x="3915493" y="3889610"/>
                  <a:pt x="3889611" y="3915492"/>
                  <a:pt x="3856803" y="3927522"/>
                </a:cubicBezTo>
                <a:cubicBezTo>
                  <a:pt x="3826729" y="3937000"/>
                  <a:pt x="3798659" y="3937000"/>
                  <a:pt x="3742156" y="3937000"/>
                </a:cubicBezTo>
                <a:lnTo>
                  <a:pt x="194116" y="3937000"/>
                </a:lnTo>
                <a:cubicBezTo>
                  <a:pt x="138342" y="3937000"/>
                  <a:pt x="110272" y="3937000"/>
                  <a:pt x="80198" y="3927522"/>
                </a:cubicBezTo>
                <a:cubicBezTo>
                  <a:pt x="47390" y="3915492"/>
                  <a:pt x="21508" y="3889610"/>
                  <a:pt x="9478" y="3856802"/>
                </a:cubicBezTo>
                <a:cubicBezTo>
                  <a:pt x="0" y="3826728"/>
                  <a:pt x="0" y="3798658"/>
                  <a:pt x="0" y="3742155"/>
                </a:cubicBezTo>
                <a:lnTo>
                  <a:pt x="0" y="194116"/>
                </a:lnTo>
                <a:cubicBezTo>
                  <a:pt x="0" y="138342"/>
                  <a:pt x="0" y="110273"/>
                  <a:pt x="9478" y="80198"/>
                </a:cubicBezTo>
                <a:cubicBezTo>
                  <a:pt x="21508" y="47390"/>
                  <a:pt x="47390" y="21508"/>
                  <a:pt x="80198" y="9478"/>
                </a:cubicBezTo>
                <a:cubicBezTo>
                  <a:pt x="110090" y="0"/>
                  <a:pt x="138160" y="0"/>
                  <a:pt x="194116"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2" name="Picture Placeholder 11"/>
          <p:cNvSpPr>
            <a:spLocks noGrp="1"/>
          </p:cNvSpPr>
          <p:nvPr>
            <p:ph type="pic" sz="quarter" idx="12" hasCustomPrompt="1"/>
          </p:nvPr>
        </p:nvSpPr>
        <p:spPr>
          <a:xfrm>
            <a:off x="2059305" y="2476500"/>
            <a:ext cx="1905001" cy="1905000"/>
          </a:xfrm>
          <a:custGeom>
            <a:avLst/>
            <a:gdLst>
              <a:gd name="connsiteX0" fmla="*/ 194116 w 3937001"/>
              <a:gd name="connsiteY0" fmla="*/ 0 h 3937000"/>
              <a:gd name="connsiteX1" fmla="*/ 3742885 w 3937001"/>
              <a:gd name="connsiteY1" fmla="*/ 0 h 3937000"/>
              <a:gd name="connsiteX2" fmla="*/ 3856803 w 3937001"/>
              <a:gd name="connsiteY2" fmla="*/ 9478 h 3937000"/>
              <a:gd name="connsiteX3" fmla="*/ 3927523 w 3937001"/>
              <a:gd name="connsiteY3" fmla="*/ 80198 h 3937000"/>
              <a:gd name="connsiteX4" fmla="*/ 3937001 w 3937001"/>
              <a:gd name="connsiteY4" fmla="*/ 194845 h 3937000"/>
              <a:gd name="connsiteX5" fmla="*/ 3937001 w 3937001"/>
              <a:gd name="connsiteY5" fmla="*/ 3742884 h 3937000"/>
              <a:gd name="connsiteX6" fmla="*/ 3927523 w 3937001"/>
              <a:gd name="connsiteY6" fmla="*/ 3856802 h 3937000"/>
              <a:gd name="connsiteX7" fmla="*/ 3856803 w 3937001"/>
              <a:gd name="connsiteY7" fmla="*/ 3927522 h 3937000"/>
              <a:gd name="connsiteX8" fmla="*/ 3742156 w 3937001"/>
              <a:gd name="connsiteY8" fmla="*/ 3937000 h 3937000"/>
              <a:gd name="connsiteX9" fmla="*/ 194116 w 3937001"/>
              <a:gd name="connsiteY9" fmla="*/ 3937000 h 3937000"/>
              <a:gd name="connsiteX10" fmla="*/ 80198 w 3937001"/>
              <a:gd name="connsiteY10" fmla="*/ 3927522 h 3937000"/>
              <a:gd name="connsiteX11" fmla="*/ 9478 w 3937001"/>
              <a:gd name="connsiteY11" fmla="*/ 3856802 h 3937000"/>
              <a:gd name="connsiteX12" fmla="*/ 0 w 3937001"/>
              <a:gd name="connsiteY12" fmla="*/ 3742155 h 3937000"/>
              <a:gd name="connsiteX13" fmla="*/ 0 w 3937001"/>
              <a:gd name="connsiteY13" fmla="*/ 194116 h 3937000"/>
              <a:gd name="connsiteX14" fmla="*/ 9478 w 3937001"/>
              <a:gd name="connsiteY14" fmla="*/ 80198 h 3937000"/>
              <a:gd name="connsiteX15" fmla="*/ 80198 w 3937001"/>
              <a:gd name="connsiteY15" fmla="*/ 9478 h 3937000"/>
              <a:gd name="connsiteX16" fmla="*/ 194116 w 3937001"/>
              <a:gd name="connsiteY16" fmla="*/ 0 h 39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37001" h="3937000">
                <a:moveTo>
                  <a:pt x="194116" y="0"/>
                </a:moveTo>
                <a:lnTo>
                  <a:pt x="3742885" y="0"/>
                </a:lnTo>
                <a:cubicBezTo>
                  <a:pt x="3798659" y="0"/>
                  <a:pt x="3826729" y="0"/>
                  <a:pt x="3856803" y="9478"/>
                </a:cubicBezTo>
                <a:cubicBezTo>
                  <a:pt x="3889611" y="21508"/>
                  <a:pt x="3915493" y="47390"/>
                  <a:pt x="3927523" y="80198"/>
                </a:cubicBezTo>
                <a:cubicBezTo>
                  <a:pt x="3937001" y="110273"/>
                  <a:pt x="3937001" y="138342"/>
                  <a:pt x="3937001" y="194845"/>
                </a:cubicBezTo>
                <a:lnTo>
                  <a:pt x="3937001" y="3742884"/>
                </a:lnTo>
                <a:cubicBezTo>
                  <a:pt x="3937001" y="3798658"/>
                  <a:pt x="3937001" y="3826728"/>
                  <a:pt x="3927523" y="3856802"/>
                </a:cubicBezTo>
                <a:cubicBezTo>
                  <a:pt x="3915493" y="3889610"/>
                  <a:pt x="3889611" y="3915492"/>
                  <a:pt x="3856803" y="3927522"/>
                </a:cubicBezTo>
                <a:cubicBezTo>
                  <a:pt x="3826729" y="3937000"/>
                  <a:pt x="3798659" y="3937000"/>
                  <a:pt x="3742156" y="3937000"/>
                </a:cubicBezTo>
                <a:lnTo>
                  <a:pt x="194116" y="3937000"/>
                </a:lnTo>
                <a:cubicBezTo>
                  <a:pt x="138342" y="3937000"/>
                  <a:pt x="110272" y="3937000"/>
                  <a:pt x="80198" y="3927522"/>
                </a:cubicBezTo>
                <a:cubicBezTo>
                  <a:pt x="47390" y="3915492"/>
                  <a:pt x="21508" y="3889610"/>
                  <a:pt x="9478" y="3856802"/>
                </a:cubicBezTo>
                <a:cubicBezTo>
                  <a:pt x="0" y="3826728"/>
                  <a:pt x="0" y="3798658"/>
                  <a:pt x="0" y="3742155"/>
                </a:cubicBezTo>
                <a:lnTo>
                  <a:pt x="0" y="194116"/>
                </a:lnTo>
                <a:cubicBezTo>
                  <a:pt x="0" y="138342"/>
                  <a:pt x="0" y="110273"/>
                  <a:pt x="9478" y="80198"/>
                </a:cubicBezTo>
                <a:cubicBezTo>
                  <a:pt x="21508" y="47390"/>
                  <a:pt x="47390" y="21508"/>
                  <a:pt x="80198" y="9478"/>
                </a:cubicBezTo>
                <a:cubicBezTo>
                  <a:pt x="110090" y="0"/>
                  <a:pt x="138160" y="0"/>
                  <a:pt x="194116"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3" name="Picture Placeholder 12"/>
          <p:cNvSpPr>
            <a:spLocks noGrp="1"/>
          </p:cNvSpPr>
          <p:nvPr>
            <p:ph type="pic" sz="quarter" idx="13" hasCustomPrompt="1"/>
          </p:nvPr>
        </p:nvSpPr>
        <p:spPr>
          <a:xfrm>
            <a:off x="4118610" y="2476500"/>
            <a:ext cx="1905001" cy="1905000"/>
          </a:xfrm>
          <a:custGeom>
            <a:avLst/>
            <a:gdLst>
              <a:gd name="connsiteX0" fmla="*/ 194116 w 3937001"/>
              <a:gd name="connsiteY0" fmla="*/ 0 h 3937000"/>
              <a:gd name="connsiteX1" fmla="*/ 3742885 w 3937001"/>
              <a:gd name="connsiteY1" fmla="*/ 0 h 3937000"/>
              <a:gd name="connsiteX2" fmla="*/ 3856803 w 3937001"/>
              <a:gd name="connsiteY2" fmla="*/ 9478 h 3937000"/>
              <a:gd name="connsiteX3" fmla="*/ 3927523 w 3937001"/>
              <a:gd name="connsiteY3" fmla="*/ 80198 h 3937000"/>
              <a:gd name="connsiteX4" fmla="*/ 3937001 w 3937001"/>
              <a:gd name="connsiteY4" fmla="*/ 194845 h 3937000"/>
              <a:gd name="connsiteX5" fmla="*/ 3937001 w 3937001"/>
              <a:gd name="connsiteY5" fmla="*/ 3742884 h 3937000"/>
              <a:gd name="connsiteX6" fmla="*/ 3927523 w 3937001"/>
              <a:gd name="connsiteY6" fmla="*/ 3856802 h 3937000"/>
              <a:gd name="connsiteX7" fmla="*/ 3856803 w 3937001"/>
              <a:gd name="connsiteY7" fmla="*/ 3927522 h 3937000"/>
              <a:gd name="connsiteX8" fmla="*/ 3742156 w 3937001"/>
              <a:gd name="connsiteY8" fmla="*/ 3937000 h 3937000"/>
              <a:gd name="connsiteX9" fmla="*/ 194116 w 3937001"/>
              <a:gd name="connsiteY9" fmla="*/ 3937000 h 3937000"/>
              <a:gd name="connsiteX10" fmla="*/ 80198 w 3937001"/>
              <a:gd name="connsiteY10" fmla="*/ 3927522 h 3937000"/>
              <a:gd name="connsiteX11" fmla="*/ 9478 w 3937001"/>
              <a:gd name="connsiteY11" fmla="*/ 3856802 h 3937000"/>
              <a:gd name="connsiteX12" fmla="*/ 0 w 3937001"/>
              <a:gd name="connsiteY12" fmla="*/ 3742155 h 3937000"/>
              <a:gd name="connsiteX13" fmla="*/ 0 w 3937001"/>
              <a:gd name="connsiteY13" fmla="*/ 194116 h 3937000"/>
              <a:gd name="connsiteX14" fmla="*/ 9478 w 3937001"/>
              <a:gd name="connsiteY14" fmla="*/ 80198 h 3937000"/>
              <a:gd name="connsiteX15" fmla="*/ 80198 w 3937001"/>
              <a:gd name="connsiteY15" fmla="*/ 9478 h 3937000"/>
              <a:gd name="connsiteX16" fmla="*/ 194116 w 3937001"/>
              <a:gd name="connsiteY16" fmla="*/ 0 h 39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37001" h="3937000">
                <a:moveTo>
                  <a:pt x="194116" y="0"/>
                </a:moveTo>
                <a:lnTo>
                  <a:pt x="3742885" y="0"/>
                </a:lnTo>
                <a:cubicBezTo>
                  <a:pt x="3798659" y="0"/>
                  <a:pt x="3826729" y="0"/>
                  <a:pt x="3856803" y="9478"/>
                </a:cubicBezTo>
                <a:cubicBezTo>
                  <a:pt x="3889611" y="21508"/>
                  <a:pt x="3915493" y="47390"/>
                  <a:pt x="3927523" y="80198"/>
                </a:cubicBezTo>
                <a:cubicBezTo>
                  <a:pt x="3937001" y="110273"/>
                  <a:pt x="3937001" y="138342"/>
                  <a:pt x="3937001" y="194845"/>
                </a:cubicBezTo>
                <a:lnTo>
                  <a:pt x="3937001" y="3742884"/>
                </a:lnTo>
                <a:cubicBezTo>
                  <a:pt x="3937001" y="3798658"/>
                  <a:pt x="3937001" y="3826728"/>
                  <a:pt x="3927523" y="3856802"/>
                </a:cubicBezTo>
                <a:cubicBezTo>
                  <a:pt x="3915493" y="3889610"/>
                  <a:pt x="3889611" y="3915492"/>
                  <a:pt x="3856803" y="3927522"/>
                </a:cubicBezTo>
                <a:cubicBezTo>
                  <a:pt x="3826729" y="3937000"/>
                  <a:pt x="3798659" y="3937000"/>
                  <a:pt x="3742156" y="3937000"/>
                </a:cubicBezTo>
                <a:lnTo>
                  <a:pt x="194116" y="3937000"/>
                </a:lnTo>
                <a:cubicBezTo>
                  <a:pt x="138342" y="3937000"/>
                  <a:pt x="110272" y="3937000"/>
                  <a:pt x="80198" y="3927522"/>
                </a:cubicBezTo>
                <a:cubicBezTo>
                  <a:pt x="47390" y="3915492"/>
                  <a:pt x="21508" y="3889610"/>
                  <a:pt x="9478" y="3856802"/>
                </a:cubicBezTo>
                <a:cubicBezTo>
                  <a:pt x="0" y="3826728"/>
                  <a:pt x="0" y="3798658"/>
                  <a:pt x="0" y="3742155"/>
                </a:cubicBezTo>
                <a:lnTo>
                  <a:pt x="0" y="194116"/>
                </a:lnTo>
                <a:cubicBezTo>
                  <a:pt x="0" y="138342"/>
                  <a:pt x="0" y="110273"/>
                  <a:pt x="9478" y="80198"/>
                </a:cubicBezTo>
                <a:cubicBezTo>
                  <a:pt x="21508" y="47390"/>
                  <a:pt x="47390" y="21508"/>
                  <a:pt x="80198" y="9478"/>
                </a:cubicBezTo>
                <a:cubicBezTo>
                  <a:pt x="110090" y="0"/>
                  <a:pt x="138160" y="0"/>
                  <a:pt x="194116"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4" name="Picture Placeholder 13"/>
          <p:cNvSpPr>
            <a:spLocks noGrp="1"/>
          </p:cNvSpPr>
          <p:nvPr>
            <p:ph type="pic" sz="quarter" idx="14" hasCustomPrompt="1"/>
          </p:nvPr>
        </p:nvSpPr>
        <p:spPr>
          <a:xfrm>
            <a:off x="8237220" y="2476500"/>
            <a:ext cx="1905001" cy="1905000"/>
          </a:xfrm>
          <a:custGeom>
            <a:avLst/>
            <a:gdLst>
              <a:gd name="connsiteX0" fmla="*/ 194116 w 3937001"/>
              <a:gd name="connsiteY0" fmla="*/ 0 h 3937000"/>
              <a:gd name="connsiteX1" fmla="*/ 3742885 w 3937001"/>
              <a:gd name="connsiteY1" fmla="*/ 0 h 3937000"/>
              <a:gd name="connsiteX2" fmla="*/ 3856803 w 3937001"/>
              <a:gd name="connsiteY2" fmla="*/ 9478 h 3937000"/>
              <a:gd name="connsiteX3" fmla="*/ 3927523 w 3937001"/>
              <a:gd name="connsiteY3" fmla="*/ 80198 h 3937000"/>
              <a:gd name="connsiteX4" fmla="*/ 3937001 w 3937001"/>
              <a:gd name="connsiteY4" fmla="*/ 194845 h 3937000"/>
              <a:gd name="connsiteX5" fmla="*/ 3937001 w 3937001"/>
              <a:gd name="connsiteY5" fmla="*/ 3742884 h 3937000"/>
              <a:gd name="connsiteX6" fmla="*/ 3927523 w 3937001"/>
              <a:gd name="connsiteY6" fmla="*/ 3856802 h 3937000"/>
              <a:gd name="connsiteX7" fmla="*/ 3856803 w 3937001"/>
              <a:gd name="connsiteY7" fmla="*/ 3927522 h 3937000"/>
              <a:gd name="connsiteX8" fmla="*/ 3742156 w 3937001"/>
              <a:gd name="connsiteY8" fmla="*/ 3937000 h 3937000"/>
              <a:gd name="connsiteX9" fmla="*/ 194116 w 3937001"/>
              <a:gd name="connsiteY9" fmla="*/ 3937000 h 3937000"/>
              <a:gd name="connsiteX10" fmla="*/ 80198 w 3937001"/>
              <a:gd name="connsiteY10" fmla="*/ 3927522 h 3937000"/>
              <a:gd name="connsiteX11" fmla="*/ 9478 w 3937001"/>
              <a:gd name="connsiteY11" fmla="*/ 3856802 h 3937000"/>
              <a:gd name="connsiteX12" fmla="*/ 0 w 3937001"/>
              <a:gd name="connsiteY12" fmla="*/ 3742155 h 3937000"/>
              <a:gd name="connsiteX13" fmla="*/ 0 w 3937001"/>
              <a:gd name="connsiteY13" fmla="*/ 194116 h 3937000"/>
              <a:gd name="connsiteX14" fmla="*/ 9478 w 3937001"/>
              <a:gd name="connsiteY14" fmla="*/ 80198 h 3937000"/>
              <a:gd name="connsiteX15" fmla="*/ 80198 w 3937001"/>
              <a:gd name="connsiteY15" fmla="*/ 9478 h 3937000"/>
              <a:gd name="connsiteX16" fmla="*/ 194116 w 3937001"/>
              <a:gd name="connsiteY16" fmla="*/ 0 h 39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37001" h="3937000">
                <a:moveTo>
                  <a:pt x="194116" y="0"/>
                </a:moveTo>
                <a:lnTo>
                  <a:pt x="3742885" y="0"/>
                </a:lnTo>
                <a:cubicBezTo>
                  <a:pt x="3798659" y="0"/>
                  <a:pt x="3826729" y="0"/>
                  <a:pt x="3856803" y="9478"/>
                </a:cubicBezTo>
                <a:cubicBezTo>
                  <a:pt x="3889611" y="21508"/>
                  <a:pt x="3915493" y="47390"/>
                  <a:pt x="3927523" y="80198"/>
                </a:cubicBezTo>
                <a:cubicBezTo>
                  <a:pt x="3937001" y="110273"/>
                  <a:pt x="3937001" y="138342"/>
                  <a:pt x="3937001" y="194845"/>
                </a:cubicBezTo>
                <a:lnTo>
                  <a:pt x="3937001" y="3742884"/>
                </a:lnTo>
                <a:cubicBezTo>
                  <a:pt x="3937001" y="3798658"/>
                  <a:pt x="3937001" y="3826728"/>
                  <a:pt x="3927523" y="3856802"/>
                </a:cubicBezTo>
                <a:cubicBezTo>
                  <a:pt x="3915493" y="3889610"/>
                  <a:pt x="3889611" y="3915492"/>
                  <a:pt x="3856803" y="3927522"/>
                </a:cubicBezTo>
                <a:cubicBezTo>
                  <a:pt x="3826729" y="3937000"/>
                  <a:pt x="3798659" y="3937000"/>
                  <a:pt x="3742156" y="3937000"/>
                </a:cubicBezTo>
                <a:lnTo>
                  <a:pt x="194116" y="3937000"/>
                </a:lnTo>
                <a:cubicBezTo>
                  <a:pt x="138342" y="3937000"/>
                  <a:pt x="110272" y="3937000"/>
                  <a:pt x="80198" y="3927522"/>
                </a:cubicBezTo>
                <a:cubicBezTo>
                  <a:pt x="47390" y="3915492"/>
                  <a:pt x="21508" y="3889610"/>
                  <a:pt x="9478" y="3856802"/>
                </a:cubicBezTo>
                <a:cubicBezTo>
                  <a:pt x="0" y="3826728"/>
                  <a:pt x="0" y="3798658"/>
                  <a:pt x="0" y="3742155"/>
                </a:cubicBezTo>
                <a:lnTo>
                  <a:pt x="0" y="194116"/>
                </a:lnTo>
                <a:cubicBezTo>
                  <a:pt x="0" y="138342"/>
                  <a:pt x="0" y="110273"/>
                  <a:pt x="9478" y="80198"/>
                </a:cubicBezTo>
                <a:cubicBezTo>
                  <a:pt x="21508" y="47390"/>
                  <a:pt x="47390" y="21508"/>
                  <a:pt x="80198" y="9478"/>
                </a:cubicBezTo>
                <a:cubicBezTo>
                  <a:pt x="110090" y="0"/>
                  <a:pt x="138160" y="0"/>
                  <a:pt x="194116"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5" name="Picture Placeholder 14"/>
          <p:cNvSpPr>
            <a:spLocks noGrp="1"/>
          </p:cNvSpPr>
          <p:nvPr>
            <p:ph type="pic" sz="quarter" idx="15" hasCustomPrompt="1"/>
          </p:nvPr>
        </p:nvSpPr>
        <p:spPr>
          <a:xfrm>
            <a:off x="10296525" y="2476500"/>
            <a:ext cx="1905001" cy="1905000"/>
          </a:xfrm>
          <a:custGeom>
            <a:avLst/>
            <a:gdLst>
              <a:gd name="connsiteX0" fmla="*/ 194116 w 3937001"/>
              <a:gd name="connsiteY0" fmla="*/ 0 h 3937000"/>
              <a:gd name="connsiteX1" fmla="*/ 3742885 w 3937001"/>
              <a:gd name="connsiteY1" fmla="*/ 0 h 3937000"/>
              <a:gd name="connsiteX2" fmla="*/ 3856803 w 3937001"/>
              <a:gd name="connsiteY2" fmla="*/ 9478 h 3937000"/>
              <a:gd name="connsiteX3" fmla="*/ 3927523 w 3937001"/>
              <a:gd name="connsiteY3" fmla="*/ 80198 h 3937000"/>
              <a:gd name="connsiteX4" fmla="*/ 3937001 w 3937001"/>
              <a:gd name="connsiteY4" fmla="*/ 194845 h 3937000"/>
              <a:gd name="connsiteX5" fmla="*/ 3937001 w 3937001"/>
              <a:gd name="connsiteY5" fmla="*/ 3742884 h 3937000"/>
              <a:gd name="connsiteX6" fmla="*/ 3927523 w 3937001"/>
              <a:gd name="connsiteY6" fmla="*/ 3856802 h 3937000"/>
              <a:gd name="connsiteX7" fmla="*/ 3856803 w 3937001"/>
              <a:gd name="connsiteY7" fmla="*/ 3927522 h 3937000"/>
              <a:gd name="connsiteX8" fmla="*/ 3742156 w 3937001"/>
              <a:gd name="connsiteY8" fmla="*/ 3937000 h 3937000"/>
              <a:gd name="connsiteX9" fmla="*/ 194116 w 3937001"/>
              <a:gd name="connsiteY9" fmla="*/ 3937000 h 3937000"/>
              <a:gd name="connsiteX10" fmla="*/ 80198 w 3937001"/>
              <a:gd name="connsiteY10" fmla="*/ 3927522 h 3937000"/>
              <a:gd name="connsiteX11" fmla="*/ 9478 w 3937001"/>
              <a:gd name="connsiteY11" fmla="*/ 3856802 h 3937000"/>
              <a:gd name="connsiteX12" fmla="*/ 0 w 3937001"/>
              <a:gd name="connsiteY12" fmla="*/ 3742155 h 3937000"/>
              <a:gd name="connsiteX13" fmla="*/ 0 w 3937001"/>
              <a:gd name="connsiteY13" fmla="*/ 194116 h 3937000"/>
              <a:gd name="connsiteX14" fmla="*/ 9478 w 3937001"/>
              <a:gd name="connsiteY14" fmla="*/ 80198 h 3937000"/>
              <a:gd name="connsiteX15" fmla="*/ 80198 w 3937001"/>
              <a:gd name="connsiteY15" fmla="*/ 9478 h 3937000"/>
              <a:gd name="connsiteX16" fmla="*/ 194116 w 3937001"/>
              <a:gd name="connsiteY16" fmla="*/ 0 h 39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37001" h="3937000">
                <a:moveTo>
                  <a:pt x="194116" y="0"/>
                </a:moveTo>
                <a:lnTo>
                  <a:pt x="3742885" y="0"/>
                </a:lnTo>
                <a:cubicBezTo>
                  <a:pt x="3798659" y="0"/>
                  <a:pt x="3826729" y="0"/>
                  <a:pt x="3856803" y="9478"/>
                </a:cubicBezTo>
                <a:cubicBezTo>
                  <a:pt x="3889611" y="21508"/>
                  <a:pt x="3915493" y="47390"/>
                  <a:pt x="3927523" y="80198"/>
                </a:cubicBezTo>
                <a:cubicBezTo>
                  <a:pt x="3937001" y="110273"/>
                  <a:pt x="3937001" y="138342"/>
                  <a:pt x="3937001" y="194845"/>
                </a:cubicBezTo>
                <a:lnTo>
                  <a:pt x="3937001" y="3742884"/>
                </a:lnTo>
                <a:cubicBezTo>
                  <a:pt x="3937001" y="3798658"/>
                  <a:pt x="3937001" y="3826728"/>
                  <a:pt x="3927523" y="3856802"/>
                </a:cubicBezTo>
                <a:cubicBezTo>
                  <a:pt x="3915493" y="3889610"/>
                  <a:pt x="3889611" y="3915492"/>
                  <a:pt x="3856803" y="3927522"/>
                </a:cubicBezTo>
                <a:cubicBezTo>
                  <a:pt x="3826729" y="3937000"/>
                  <a:pt x="3798659" y="3937000"/>
                  <a:pt x="3742156" y="3937000"/>
                </a:cubicBezTo>
                <a:lnTo>
                  <a:pt x="194116" y="3937000"/>
                </a:lnTo>
                <a:cubicBezTo>
                  <a:pt x="138342" y="3937000"/>
                  <a:pt x="110272" y="3937000"/>
                  <a:pt x="80198" y="3927522"/>
                </a:cubicBezTo>
                <a:cubicBezTo>
                  <a:pt x="47390" y="3915492"/>
                  <a:pt x="21508" y="3889610"/>
                  <a:pt x="9478" y="3856802"/>
                </a:cubicBezTo>
                <a:cubicBezTo>
                  <a:pt x="0" y="3826728"/>
                  <a:pt x="0" y="3798658"/>
                  <a:pt x="0" y="3742155"/>
                </a:cubicBezTo>
                <a:lnTo>
                  <a:pt x="0" y="194116"/>
                </a:lnTo>
                <a:cubicBezTo>
                  <a:pt x="0" y="138342"/>
                  <a:pt x="0" y="110273"/>
                  <a:pt x="9478" y="80198"/>
                </a:cubicBezTo>
                <a:cubicBezTo>
                  <a:pt x="21508" y="47390"/>
                  <a:pt x="47390" y="21508"/>
                  <a:pt x="80198" y="9478"/>
                </a:cubicBezTo>
                <a:cubicBezTo>
                  <a:pt x="110090" y="0"/>
                  <a:pt x="138160" y="0"/>
                  <a:pt x="194116"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1349713438"/>
      </p:ext>
    </p:extLst>
  </p:cSld>
  <p:clrMapOvr>
    <a:masterClrMapping/>
  </p:clrMapOvr>
  <p:transition spd="med"/>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9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2116666" y="2583507"/>
            <a:ext cx="1905000" cy="190500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9" name="Picture Placeholder 2"/>
          <p:cNvSpPr>
            <a:spLocks noGrp="1"/>
          </p:cNvSpPr>
          <p:nvPr>
            <p:ph type="pic" sz="quarter" idx="11" hasCustomPrompt="1"/>
          </p:nvPr>
        </p:nvSpPr>
        <p:spPr>
          <a:xfrm>
            <a:off x="4159250" y="2583507"/>
            <a:ext cx="1905000" cy="190500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0" name="Picture Placeholder 2"/>
          <p:cNvSpPr>
            <a:spLocks noGrp="1"/>
          </p:cNvSpPr>
          <p:nvPr>
            <p:ph type="pic" sz="quarter" idx="12" hasCustomPrompt="1"/>
          </p:nvPr>
        </p:nvSpPr>
        <p:spPr>
          <a:xfrm>
            <a:off x="6201832" y="2583507"/>
            <a:ext cx="1905000" cy="190500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1" name="Picture Placeholder 2"/>
          <p:cNvSpPr>
            <a:spLocks noGrp="1"/>
          </p:cNvSpPr>
          <p:nvPr>
            <p:ph type="pic" sz="quarter" idx="13" hasCustomPrompt="1"/>
          </p:nvPr>
        </p:nvSpPr>
        <p:spPr>
          <a:xfrm>
            <a:off x="8244417" y="2583507"/>
            <a:ext cx="1905000" cy="190500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2" name="Picture Placeholder 2"/>
          <p:cNvSpPr>
            <a:spLocks noGrp="1"/>
          </p:cNvSpPr>
          <p:nvPr>
            <p:ph type="pic" sz="quarter" idx="14" hasCustomPrompt="1"/>
          </p:nvPr>
        </p:nvSpPr>
        <p:spPr>
          <a:xfrm>
            <a:off x="10287000" y="2583507"/>
            <a:ext cx="1905000" cy="190500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1096948297"/>
      </p:ext>
    </p:extLst>
  </p:cSld>
  <p:clrMapOvr>
    <a:masterClrMapping/>
  </p:clrMapOvr>
  <p:transition spd="med"/>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0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11" name="Picture Placeholder 10"/>
          <p:cNvSpPr>
            <a:spLocks noGrp="1"/>
          </p:cNvSpPr>
          <p:nvPr>
            <p:ph type="pic" sz="quarter" idx="10" hasCustomPrompt="1"/>
          </p:nvPr>
        </p:nvSpPr>
        <p:spPr>
          <a:xfrm>
            <a:off x="4240742" y="1685925"/>
            <a:ext cx="2222500" cy="3492500"/>
          </a:xfrm>
          <a:custGeom>
            <a:avLst/>
            <a:gdLst>
              <a:gd name="connsiteX0" fmla="*/ 194057 w 4445000"/>
              <a:gd name="connsiteY0" fmla="*/ 0 h 6985000"/>
              <a:gd name="connsiteX1" fmla="*/ 4250944 w 4445000"/>
              <a:gd name="connsiteY1" fmla="*/ 0 h 6985000"/>
              <a:gd name="connsiteX2" fmla="*/ 4364744 w 4445000"/>
              <a:gd name="connsiteY2" fmla="*/ 9378 h 6985000"/>
              <a:gd name="connsiteX3" fmla="*/ 4435535 w 4445000"/>
              <a:gd name="connsiteY3" fmla="*/ 80198 h 6985000"/>
              <a:gd name="connsiteX4" fmla="*/ 4443818 w 4445000"/>
              <a:gd name="connsiteY4" fmla="*/ 127654 h 6985000"/>
              <a:gd name="connsiteX5" fmla="*/ 4445000 w 4445000"/>
              <a:gd name="connsiteY5" fmla="*/ 194942 h 6985000"/>
              <a:gd name="connsiteX6" fmla="*/ 4445000 w 4445000"/>
              <a:gd name="connsiteY6" fmla="*/ 6791028 h 6985000"/>
              <a:gd name="connsiteX7" fmla="*/ 4443818 w 4445000"/>
              <a:gd name="connsiteY7" fmla="*/ 6857468 h 6985000"/>
              <a:gd name="connsiteX8" fmla="*/ 4435535 w 4445000"/>
              <a:gd name="connsiteY8" fmla="*/ 6904802 h 6985000"/>
              <a:gd name="connsiteX9" fmla="*/ 4364744 w 4445000"/>
              <a:gd name="connsiteY9" fmla="*/ 6975622 h 6985000"/>
              <a:gd name="connsiteX10" fmla="*/ 4250121 w 4445000"/>
              <a:gd name="connsiteY10" fmla="*/ 6985000 h 6985000"/>
              <a:gd name="connsiteX11" fmla="*/ 194057 w 4445000"/>
              <a:gd name="connsiteY11" fmla="*/ 6985000 h 6985000"/>
              <a:gd name="connsiteX12" fmla="*/ 80257 w 4445000"/>
              <a:gd name="connsiteY12" fmla="*/ 6975622 h 6985000"/>
              <a:gd name="connsiteX13" fmla="*/ 9466 w 4445000"/>
              <a:gd name="connsiteY13" fmla="*/ 6904802 h 6985000"/>
              <a:gd name="connsiteX14" fmla="*/ 0 w 4445000"/>
              <a:gd name="connsiteY14" fmla="*/ 6790002 h 6985000"/>
              <a:gd name="connsiteX15" fmla="*/ 0 w 4445000"/>
              <a:gd name="connsiteY15" fmla="*/ 194028 h 6985000"/>
              <a:gd name="connsiteX16" fmla="*/ 9466 w 4445000"/>
              <a:gd name="connsiteY16" fmla="*/ 80198 h 6985000"/>
              <a:gd name="connsiteX17" fmla="*/ 80257 w 4445000"/>
              <a:gd name="connsiteY17" fmla="*/ 9378 h 6985000"/>
              <a:gd name="connsiteX18" fmla="*/ 194057 w 4445000"/>
              <a:gd name="connsiteY18" fmla="*/ 0 h 698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45000" h="6985000">
                <a:moveTo>
                  <a:pt x="194057" y="0"/>
                </a:moveTo>
                <a:lnTo>
                  <a:pt x="4250944" y="0"/>
                </a:lnTo>
                <a:cubicBezTo>
                  <a:pt x="4306507" y="0"/>
                  <a:pt x="4334905" y="0"/>
                  <a:pt x="4364744" y="9378"/>
                </a:cubicBezTo>
                <a:cubicBezTo>
                  <a:pt x="4397670" y="21343"/>
                  <a:pt x="4423599" y="47214"/>
                  <a:pt x="4435535" y="80198"/>
                </a:cubicBezTo>
                <a:cubicBezTo>
                  <a:pt x="4440268" y="95236"/>
                  <a:pt x="4442634" y="109788"/>
                  <a:pt x="4443818" y="127654"/>
                </a:cubicBezTo>
                <a:lnTo>
                  <a:pt x="4445000" y="194942"/>
                </a:lnTo>
                <a:lnTo>
                  <a:pt x="4445000" y="6791028"/>
                </a:lnTo>
                <a:lnTo>
                  <a:pt x="4443818" y="6857468"/>
                </a:lnTo>
                <a:cubicBezTo>
                  <a:pt x="4442634" y="6875213"/>
                  <a:pt x="4440268" y="6889765"/>
                  <a:pt x="4435535" y="6904802"/>
                </a:cubicBezTo>
                <a:cubicBezTo>
                  <a:pt x="4423599" y="6937786"/>
                  <a:pt x="4397670" y="6963657"/>
                  <a:pt x="4364744" y="6975622"/>
                </a:cubicBezTo>
                <a:cubicBezTo>
                  <a:pt x="4334905" y="6985000"/>
                  <a:pt x="4306712" y="6985000"/>
                  <a:pt x="4250121" y="6985000"/>
                </a:cubicBezTo>
                <a:lnTo>
                  <a:pt x="194057" y="6985000"/>
                </a:lnTo>
                <a:cubicBezTo>
                  <a:pt x="138495" y="6985000"/>
                  <a:pt x="110096" y="6985000"/>
                  <a:pt x="80257" y="6975622"/>
                </a:cubicBezTo>
                <a:cubicBezTo>
                  <a:pt x="47331" y="6963657"/>
                  <a:pt x="21402" y="6937786"/>
                  <a:pt x="9466" y="6904802"/>
                </a:cubicBezTo>
                <a:cubicBezTo>
                  <a:pt x="0" y="6874728"/>
                  <a:pt x="0" y="6846594"/>
                  <a:pt x="0" y="6790002"/>
                </a:cubicBezTo>
                <a:lnTo>
                  <a:pt x="0" y="194028"/>
                </a:lnTo>
                <a:cubicBezTo>
                  <a:pt x="0" y="138407"/>
                  <a:pt x="0" y="110273"/>
                  <a:pt x="9466" y="80198"/>
                </a:cubicBezTo>
                <a:cubicBezTo>
                  <a:pt x="21402" y="47214"/>
                  <a:pt x="47331" y="21343"/>
                  <a:pt x="80257" y="9378"/>
                </a:cubicBezTo>
                <a:cubicBezTo>
                  <a:pt x="110096" y="0"/>
                  <a:pt x="138289" y="0"/>
                  <a:pt x="194057"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2" name="Picture Placeholder 11"/>
          <p:cNvSpPr>
            <a:spLocks noGrp="1"/>
          </p:cNvSpPr>
          <p:nvPr>
            <p:ph type="pic" sz="quarter" idx="11" hasCustomPrompt="1"/>
          </p:nvPr>
        </p:nvSpPr>
        <p:spPr>
          <a:xfrm>
            <a:off x="6788331" y="1685925"/>
            <a:ext cx="2222500" cy="3492500"/>
          </a:xfrm>
          <a:custGeom>
            <a:avLst/>
            <a:gdLst>
              <a:gd name="connsiteX0" fmla="*/ 194057 w 4445000"/>
              <a:gd name="connsiteY0" fmla="*/ 0 h 6985000"/>
              <a:gd name="connsiteX1" fmla="*/ 4250944 w 4445000"/>
              <a:gd name="connsiteY1" fmla="*/ 0 h 6985000"/>
              <a:gd name="connsiteX2" fmla="*/ 4364744 w 4445000"/>
              <a:gd name="connsiteY2" fmla="*/ 9378 h 6985000"/>
              <a:gd name="connsiteX3" fmla="*/ 4435535 w 4445000"/>
              <a:gd name="connsiteY3" fmla="*/ 80198 h 6985000"/>
              <a:gd name="connsiteX4" fmla="*/ 4443818 w 4445000"/>
              <a:gd name="connsiteY4" fmla="*/ 127654 h 6985000"/>
              <a:gd name="connsiteX5" fmla="*/ 4445000 w 4445000"/>
              <a:gd name="connsiteY5" fmla="*/ 194942 h 6985000"/>
              <a:gd name="connsiteX6" fmla="*/ 4445000 w 4445000"/>
              <a:gd name="connsiteY6" fmla="*/ 6791028 h 6985000"/>
              <a:gd name="connsiteX7" fmla="*/ 4443818 w 4445000"/>
              <a:gd name="connsiteY7" fmla="*/ 6857468 h 6985000"/>
              <a:gd name="connsiteX8" fmla="*/ 4435535 w 4445000"/>
              <a:gd name="connsiteY8" fmla="*/ 6904802 h 6985000"/>
              <a:gd name="connsiteX9" fmla="*/ 4364744 w 4445000"/>
              <a:gd name="connsiteY9" fmla="*/ 6975622 h 6985000"/>
              <a:gd name="connsiteX10" fmla="*/ 4250121 w 4445000"/>
              <a:gd name="connsiteY10" fmla="*/ 6985000 h 6985000"/>
              <a:gd name="connsiteX11" fmla="*/ 194057 w 4445000"/>
              <a:gd name="connsiteY11" fmla="*/ 6985000 h 6985000"/>
              <a:gd name="connsiteX12" fmla="*/ 80257 w 4445000"/>
              <a:gd name="connsiteY12" fmla="*/ 6975622 h 6985000"/>
              <a:gd name="connsiteX13" fmla="*/ 9466 w 4445000"/>
              <a:gd name="connsiteY13" fmla="*/ 6904802 h 6985000"/>
              <a:gd name="connsiteX14" fmla="*/ 0 w 4445000"/>
              <a:gd name="connsiteY14" fmla="*/ 6790002 h 6985000"/>
              <a:gd name="connsiteX15" fmla="*/ 0 w 4445000"/>
              <a:gd name="connsiteY15" fmla="*/ 194028 h 6985000"/>
              <a:gd name="connsiteX16" fmla="*/ 9466 w 4445000"/>
              <a:gd name="connsiteY16" fmla="*/ 80198 h 6985000"/>
              <a:gd name="connsiteX17" fmla="*/ 80257 w 4445000"/>
              <a:gd name="connsiteY17" fmla="*/ 9378 h 6985000"/>
              <a:gd name="connsiteX18" fmla="*/ 194057 w 4445000"/>
              <a:gd name="connsiteY18" fmla="*/ 0 h 698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45000" h="6985000">
                <a:moveTo>
                  <a:pt x="194057" y="0"/>
                </a:moveTo>
                <a:lnTo>
                  <a:pt x="4250944" y="0"/>
                </a:lnTo>
                <a:cubicBezTo>
                  <a:pt x="4306507" y="0"/>
                  <a:pt x="4334905" y="0"/>
                  <a:pt x="4364744" y="9378"/>
                </a:cubicBezTo>
                <a:cubicBezTo>
                  <a:pt x="4397670" y="21343"/>
                  <a:pt x="4423599" y="47214"/>
                  <a:pt x="4435535" y="80198"/>
                </a:cubicBezTo>
                <a:cubicBezTo>
                  <a:pt x="4440268" y="95236"/>
                  <a:pt x="4442634" y="109788"/>
                  <a:pt x="4443818" y="127654"/>
                </a:cubicBezTo>
                <a:lnTo>
                  <a:pt x="4445000" y="194942"/>
                </a:lnTo>
                <a:lnTo>
                  <a:pt x="4445000" y="6791028"/>
                </a:lnTo>
                <a:lnTo>
                  <a:pt x="4443818" y="6857468"/>
                </a:lnTo>
                <a:cubicBezTo>
                  <a:pt x="4442634" y="6875213"/>
                  <a:pt x="4440268" y="6889765"/>
                  <a:pt x="4435535" y="6904802"/>
                </a:cubicBezTo>
                <a:cubicBezTo>
                  <a:pt x="4423599" y="6937786"/>
                  <a:pt x="4397670" y="6963657"/>
                  <a:pt x="4364744" y="6975622"/>
                </a:cubicBezTo>
                <a:cubicBezTo>
                  <a:pt x="4334905" y="6985000"/>
                  <a:pt x="4306712" y="6985000"/>
                  <a:pt x="4250121" y="6985000"/>
                </a:cubicBezTo>
                <a:lnTo>
                  <a:pt x="194057" y="6985000"/>
                </a:lnTo>
                <a:cubicBezTo>
                  <a:pt x="138495" y="6985000"/>
                  <a:pt x="110096" y="6985000"/>
                  <a:pt x="80257" y="6975622"/>
                </a:cubicBezTo>
                <a:cubicBezTo>
                  <a:pt x="47331" y="6963657"/>
                  <a:pt x="21402" y="6937786"/>
                  <a:pt x="9466" y="6904802"/>
                </a:cubicBezTo>
                <a:cubicBezTo>
                  <a:pt x="0" y="6874728"/>
                  <a:pt x="0" y="6846594"/>
                  <a:pt x="0" y="6790002"/>
                </a:cubicBezTo>
                <a:lnTo>
                  <a:pt x="0" y="194028"/>
                </a:lnTo>
                <a:cubicBezTo>
                  <a:pt x="0" y="138407"/>
                  <a:pt x="0" y="110273"/>
                  <a:pt x="9466" y="80198"/>
                </a:cubicBezTo>
                <a:cubicBezTo>
                  <a:pt x="21402" y="47214"/>
                  <a:pt x="47331" y="21343"/>
                  <a:pt x="80257" y="9378"/>
                </a:cubicBezTo>
                <a:cubicBezTo>
                  <a:pt x="110096" y="0"/>
                  <a:pt x="138289" y="0"/>
                  <a:pt x="194057"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3" name="Picture Placeholder 12"/>
          <p:cNvSpPr>
            <a:spLocks noGrp="1"/>
          </p:cNvSpPr>
          <p:nvPr>
            <p:ph type="pic" sz="quarter" idx="12" hasCustomPrompt="1"/>
          </p:nvPr>
        </p:nvSpPr>
        <p:spPr>
          <a:xfrm>
            <a:off x="9335923" y="1685925"/>
            <a:ext cx="2222500" cy="3492500"/>
          </a:xfrm>
          <a:custGeom>
            <a:avLst/>
            <a:gdLst>
              <a:gd name="connsiteX0" fmla="*/ 194057 w 4445000"/>
              <a:gd name="connsiteY0" fmla="*/ 0 h 6985000"/>
              <a:gd name="connsiteX1" fmla="*/ 4250944 w 4445000"/>
              <a:gd name="connsiteY1" fmla="*/ 0 h 6985000"/>
              <a:gd name="connsiteX2" fmla="*/ 4364744 w 4445000"/>
              <a:gd name="connsiteY2" fmla="*/ 9378 h 6985000"/>
              <a:gd name="connsiteX3" fmla="*/ 4435535 w 4445000"/>
              <a:gd name="connsiteY3" fmla="*/ 80198 h 6985000"/>
              <a:gd name="connsiteX4" fmla="*/ 4443818 w 4445000"/>
              <a:gd name="connsiteY4" fmla="*/ 127654 h 6985000"/>
              <a:gd name="connsiteX5" fmla="*/ 4445000 w 4445000"/>
              <a:gd name="connsiteY5" fmla="*/ 194942 h 6985000"/>
              <a:gd name="connsiteX6" fmla="*/ 4445000 w 4445000"/>
              <a:gd name="connsiteY6" fmla="*/ 6791028 h 6985000"/>
              <a:gd name="connsiteX7" fmla="*/ 4443818 w 4445000"/>
              <a:gd name="connsiteY7" fmla="*/ 6857468 h 6985000"/>
              <a:gd name="connsiteX8" fmla="*/ 4435535 w 4445000"/>
              <a:gd name="connsiteY8" fmla="*/ 6904802 h 6985000"/>
              <a:gd name="connsiteX9" fmla="*/ 4364744 w 4445000"/>
              <a:gd name="connsiteY9" fmla="*/ 6975622 h 6985000"/>
              <a:gd name="connsiteX10" fmla="*/ 4250121 w 4445000"/>
              <a:gd name="connsiteY10" fmla="*/ 6985000 h 6985000"/>
              <a:gd name="connsiteX11" fmla="*/ 194057 w 4445000"/>
              <a:gd name="connsiteY11" fmla="*/ 6985000 h 6985000"/>
              <a:gd name="connsiteX12" fmla="*/ 80257 w 4445000"/>
              <a:gd name="connsiteY12" fmla="*/ 6975622 h 6985000"/>
              <a:gd name="connsiteX13" fmla="*/ 9466 w 4445000"/>
              <a:gd name="connsiteY13" fmla="*/ 6904802 h 6985000"/>
              <a:gd name="connsiteX14" fmla="*/ 0 w 4445000"/>
              <a:gd name="connsiteY14" fmla="*/ 6790002 h 6985000"/>
              <a:gd name="connsiteX15" fmla="*/ 0 w 4445000"/>
              <a:gd name="connsiteY15" fmla="*/ 194028 h 6985000"/>
              <a:gd name="connsiteX16" fmla="*/ 9466 w 4445000"/>
              <a:gd name="connsiteY16" fmla="*/ 80198 h 6985000"/>
              <a:gd name="connsiteX17" fmla="*/ 80257 w 4445000"/>
              <a:gd name="connsiteY17" fmla="*/ 9378 h 6985000"/>
              <a:gd name="connsiteX18" fmla="*/ 194057 w 4445000"/>
              <a:gd name="connsiteY18" fmla="*/ 0 h 698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45000" h="6985000">
                <a:moveTo>
                  <a:pt x="194057" y="0"/>
                </a:moveTo>
                <a:lnTo>
                  <a:pt x="4250944" y="0"/>
                </a:lnTo>
                <a:cubicBezTo>
                  <a:pt x="4306507" y="0"/>
                  <a:pt x="4334905" y="0"/>
                  <a:pt x="4364744" y="9378"/>
                </a:cubicBezTo>
                <a:cubicBezTo>
                  <a:pt x="4397670" y="21343"/>
                  <a:pt x="4423599" y="47214"/>
                  <a:pt x="4435535" y="80198"/>
                </a:cubicBezTo>
                <a:cubicBezTo>
                  <a:pt x="4440268" y="95236"/>
                  <a:pt x="4442634" y="109788"/>
                  <a:pt x="4443818" y="127654"/>
                </a:cubicBezTo>
                <a:lnTo>
                  <a:pt x="4445000" y="194942"/>
                </a:lnTo>
                <a:lnTo>
                  <a:pt x="4445000" y="6791028"/>
                </a:lnTo>
                <a:lnTo>
                  <a:pt x="4443818" y="6857468"/>
                </a:lnTo>
                <a:cubicBezTo>
                  <a:pt x="4442634" y="6875213"/>
                  <a:pt x="4440268" y="6889765"/>
                  <a:pt x="4435535" y="6904802"/>
                </a:cubicBezTo>
                <a:cubicBezTo>
                  <a:pt x="4423599" y="6937786"/>
                  <a:pt x="4397670" y="6963657"/>
                  <a:pt x="4364744" y="6975622"/>
                </a:cubicBezTo>
                <a:cubicBezTo>
                  <a:pt x="4334905" y="6985000"/>
                  <a:pt x="4306712" y="6985000"/>
                  <a:pt x="4250121" y="6985000"/>
                </a:cubicBezTo>
                <a:lnTo>
                  <a:pt x="194057" y="6985000"/>
                </a:lnTo>
                <a:cubicBezTo>
                  <a:pt x="138495" y="6985000"/>
                  <a:pt x="110096" y="6985000"/>
                  <a:pt x="80257" y="6975622"/>
                </a:cubicBezTo>
                <a:cubicBezTo>
                  <a:pt x="47331" y="6963657"/>
                  <a:pt x="21402" y="6937786"/>
                  <a:pt x="9466" y="6904802"/>
                </a:cubicBezTo>
                <a:cubicBezTo>
                  <a:pt x="0" y="6874728"/>
                  <a:pt x="0" y="6846594"/>
                  <a:pt x="0" y="6790002"/>
                </a:cubicBezTo>
                <a:lnTo>
                  <a:pt x="0" y="194028"/>
                </a:lnTo>
                <a:cubicBezTo>
                  <a:pt x="0" y="138407"/>
                  <a:pt x="0" y="110273"/>
                  <a:pt x="9466" y="80198"/>
                </a:cubicBezTo>
                <a:cubicBezTo>
                  <a:pt x="21402" y="47214"/>
                  <a:pt x="47331" y="21343"/>
                  <a:pt x="80257" y="9378"/>
                </a:cubicBezTo>
                <a:cubicBezTo>
                  <a:pt x="110096" y="0"/>
                  <a:pt x="138289" y="0"/>
                  <a:pt x="194057"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2948540879"/>
      </p:ext>
    </p:extLst>
  </p:cSld>
  <p:clrMapOvr>
    <a:masterClrMapping/>
  </p:clrMapOvr>
  <p:transition spd="med"/>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1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pic>
        <p:nvPicPr>
          <p:cNvPr id="4" name="Image" descr="Image"/>
          <p:cNvPicPr>
            <a:picLocks/>
          </p:cNvPicPr>
          <p:nvPr userDrawn="1"/>
        </p:nvPicPr>
        <p:blipFill>
          <a:blip r:embed="rId2"/>
          <a:stretch>
            <a:fillRect/>
          </a:stretch>
        </p:blipFill>
        <p:spPr>
          <a:xfrm>
            <a:off x="10296525" y="2476500"/>
            <a:ext cx="1905000" cy="1905000"/>
          </a:xfrm>
          <a:custGeom>
            <a:avLst/>
            <a:gdLst/>
            <a:ahLst/>
            <a:cxnLst>
              <a:cxn ang="0">
                <a:pos x="wd2" y="hd2"/>
              </a:cxn>
              <a:cxn ang="5400000">
                <a:pos x="wd2" y="hd2"/>
              </a:cxn>
              <a:cxn ang="10800000">
                <a:pos x="wd2" y="hd2"/>
              </a:cxn>
              <a:cxn ang="16200000">
                <a:pos x="wd2" y="hd2"/>
              </a:cxn>
            </a:cxnLst>
            <a:rect l="0" t="0" r="r" b="b"/>
            <a:pathLst>
              <a:path w="21600" h="21600" extrusionOk="0">
                <a:moveTo>
                  <a:pt x="1100" y="0"/>
                </a:moveTo>
                <a:cubicBezTo>
                  <a:pt x="784" y="0"/>
                  <a:pt x="624" y="0"/>
                  <a:pt x="455" y="54"/>
                </a:cubicBezTo>
                <a:cubicBezTo>
                  <a:pt x="268" y="122"/>
                  <a:pt x="122" y="268"/>
                  <a:pt x="54" y="455"/>
                </a:cubicBezTo>
                <a:cubicBezTo>
                  <a:pt x="0" y="625"/>
                  <a:pt x="0" y="785"/>
                  <a:pt x="0" y="1100"/>
                </a:cubicBezTo>
                <a:lnTo>
                  <a:pt x="0" y="20495"/>
                </a:lnTo>
                <a:cubicBezTo>
                  <a:pt x="0" y="20816"/>
                  <a:pt x="0" y="20975"/>
                  <a:pt x="54" y="21145"/>
                </a:cubicBezTo>
                <a:cubicBezTo>
                  <a:pt x="122" y="21332"/>
                  <a:pt x="268" y="21478"/>
                  <a:pt x="455" y="21546"/>
                </a:cubicBezTo>
                <a:cubicBezTo>
                  <a:pt x="625" y="21600"/>
                  <a:pt x="785" y="21600"/>
                  <a:pt x="1100" y="21600"/>
                </a:cubicBezTo>
                <a:lnTo>
                  <a:pt x="20495" y="21600"/>
                </a:lnTo>
                <a:cubicBezTo>
                  <a:pt x="20816" y="21600"/>
                  <a:pt x="20975" y="21600"/>
                  <a:pt x="21145" y="21546"/>
                </a:cubicBezTo>
                <a:cubicBezTo>
                  <a:pt x="21332" y="21478"/>
                  <a:pt x="21478" y="21332"/>
                  <a:pt x="21546" y="21145"/>
                </a:cubicBezTo>
                <a:cubicBezTo>
                  <a:pt x="21600" y="20975"/>
                  <a:pt x="21600" y="20815"/>
                  <a:pt x="21600" y="20500"/>
                </a:cubicBezTo>
                <a:lnTo>
                  <a:pt x="21600" y="1105"/>
                </a:lnTo>
                <a:cubicBezTo>
                  <a:pt x="21600" y="784"/>
                  <a:pt x="21600" y="625"/>
                  <a:pt x="21546" y="455"/>
                </a:cubicBezTo>
                <a:cubicBezTo>
                  <a:pt x="21478" y="268"/>
                  <a:pt x="21332" y="122"/>
                  <a:pt x="21145" y="54"/>
                </a:cubicBezTo>
                <a:cubicBezTo>
                  <a:pt x="20975" y="0"/>
                  <a:pt x="20815" y="0"/>
                  <a:pt x="20500" y="0"/>
                </a:cubicBezTo>
                <a:lnTo>
                  <a:pt x="1100" y="0"/>
                </a:lnTo>
                <a:close/>
              </a:path>
            </a:pathLst>
          </a:custGeom>
          <a:ln w="12700">
            <a:miter lim="400000"/>
          </a:ln>
        </p:spPr>
      </p:pic>
      <p:pic>
        <p:nvPicPr>
          <p:cNvPr id="5" name="Image" descr="Image"/>
          <p:cNvPicPr>
            <a:picLocks/>
          </p:cNvPicPr>
          <p:nvPr userDrawn="1"/>
        </p:nvPicPr>
        <p:blipFill>
          <a:blip r:embed="rId2"/>
          <a:stretch>
            <a:fillRect/>
          </a:stretch>
        </p:blipFill>
        <p:spPr>
          <a:xfrm>
            <a:off x="2059305" y="2476500"/>
            <a:ext cx="1905001" cy="1905000"/>
          </a:xfrm>
          <a:custGeom>
            <a:avLst/>
            <a:gdLst/>
            <a:ahLst/>
            <a:cxnLst>
              <a:cxn ang="0">
                <a:pos x="wd2" y="hd2"/>
              </a:cxn>
              <a:cxn ang="5400000">
                <a:pos x="wd2" y="hd2"/>
              </a:cxn>
              <a:cxn ang="10800000">
                <a:pos x="wd2" y="hd2"/>
              </a:cxn>
              <a:cxn ang="16200000">
                <a:pos x="wd2" y="hd2"/>
              </a:cxn>
            </a:cxnLst>
            <a:rect l="0" t="0" r="r" b="b"/>
            <a:pathLst>
              <a:path w="21600" h="21600" extrusionOk="0">
                <a:moveTo>
                  <a:pt x="1100" y="0"/>
                </a:moveTo>
                <a:cubicBezTo>
                  <a:pt x="784" y="0"/>
                  <a:pt x="624" y="0"/>
                  <a:pt x="455" y="54"/>
                </a:cubicBezTo>
                <a:cubicBezTo>
                  <a:pt x="268" y="122"/>
                  <a:pt x="122" y="268"/>
                  <a:pt x="54" y="455"/>
                </a:cubicBezTo>
                <a:cubicBezTo>
                  <a:pt x="0" y="625"/>
                  <a:pt x="0" y="785"/>
                  <a:pt x="0" y="1100"/>
                </a:cubicBezTo>
                <a:lnTo>
                  <a:pt x="0" y="20495"/>
                </a:lnTo>
                <a:cubicBezTo>
                  <a:pt x="0" y="20816"/>
                  <a:pt x="0" y="20975"/>
                  <a:pt x="54" y="21145"/>
                </a:cubicBezTo>
                <a:cubicBezTo>
                  <a:pt x="122" y="21332"/>
                  <a:pt x="268" y="21478"/>
                  <a:pt x="455" y="21546"/>
                </a:cubicBezTo>
                <a:cubicBezTo>
                  <a:pt x="625" y="21600"/>
                  <a:pt x="785" y="21600"/>
                  <a:pt x="1100" y="21600"/>
                </a:cubicBezTo>
                <a:lnTo>
                  <a:pt x="20495" y="21600"/>
                </a:lnTo>
                <a:cubicBezTo>
                  <a:pt x="20816" y="21600"/>
                  <a:pt x="20975" y="21600"/>
                  <a:pt x="21145" y="21546"/>
                </a:cubicBezTo>
                <a:cubicBezTo>
                  <a:pt x="21332" y="21478"/>
                  <a:pt x="21478" y="21332"/>
                  <a:pt x="21546" y="21145"/>
                </a:cubicBezTo>
                <a:cubicBezTo>
                  <a:pt x="21600" y="20975"/>
                  <a:pt x="21600" y="20815"/>
                  <a:pt x="21600" y="20500"/>
                </a:cubicBezTo>
                <a:lnTo>
                  <a:pt x="21600" y="1105"/>
                </a:lnTo>
                <a:cubicBezTo>
                  <a:pt x="21600" y="784"/>
                  <a:pt x="21600" y="625"/>
                  <a:pt x="21546" y="455"/>
                </a:cubicBezTo>
                <a:cubicBezTo>
                  <a:pt x="21478" y="268"/>
                  <a:pt x="21332" y="122"/>
                  <a:pt x="21145" y="54"/>
                </a:cubicBezTo>
                <a:cubicBezTo>
                  <a:pt x="20975" y="0"/>
                  <a:pt x="20815" y="0"/>
                  <a:pt x="20500" y="0"/>
                </a:cubicBezTo>
                <a:lnTo>
                  <a:pt x="1100" y="0"/>
                </a:lnTo>
                <a:close/>
              </a:path>
            </a:pathLst>
          </a:custGeom>
          <a:ln w="12700">
            <a:miter lim="400000"/>
          </a:ln>
        </p:spPr>
      </p:pic>
      <p:pic>
        <p:nvPicPr>
          <p:cNvPr id="7" name="Image" descr="Image"/>
          <p:cNvPicPr>
            <a:picLocks/>
          </p:cNvPicPr>
          <p:nvPr userDrawn="1"/>
        </p:nvPicPr>
        <p:blipFill>
          <a:blip r:embed="rId2"/>
          <a:stretch>
            <a:fillRect/>
          </a:stretch>
        </p:blipFill>
        <p:spPr>
          <a:xfrm>
            <a:off x="4118610" y="2476500"/>
            <a:ext cx="1905001" cy="1905000"/>
          </a:xfrm>
          <a:custGeom>
            <a:avLst/>
            <a:gdLst/>
            <a:ahLst/>
            <a:cxnLst>
              <a:cxn ang="0">
                <a:pos x="wd2" y="hd2"/>
              </a:cxn>
              <a:cxn ang="5400000">
                <a:pos x="wd2" y="hd2"/>
              </a:cxn>
              <a:cxn ang="10800000">
                <a:pos x="wd2" y="hd2"/>
              </a:cxn>
              <a:cxn ang="16200000">
                <a:pos x="wd2" y="hd2"/>
              </a:cxn>
            </a:cxnLst>
            <a:rect l="0" t="0" r="r" b="b"/>
            <a:pathLst>
              <a:path w="21600" h="21600" extrusionOk="0">
                <a:moveTo>
                  <a:pt x="1100" y="0"/>
                </a:moveTo>
                <a:cubicBezTo>
                  <a:pt x="784" y="0"/>
                  <a:pt x="624" y="0"/>
                  <a:pt x="455" y="54"/>
                </a:cubicBezTo>
                <a:cubicBezTo>
                  <a:pt x="268" y="122"/>
                  <a:pt x="122" y="268"/>
                  <a:pt x="54" y="455"/>
                </a:cubicBezTo>
                <a:cubicBezTo>
                  <a:pt x="0" y="625"/>
                  <a:pt x="0" y="785"/>
                  <a:pt x="0" y="1100"/>
                </a:cubicBezTo>
                <a:lnTo>
                  <a:pt x="0" y="20495"/>
                </a:lnTo>
                <a:cubicBezTo>
                  <a:pt x="0" y="20816"/>
                  <a:pt x="0" y="20975"/>
                  <a:pt x="54" y="21145"/>
                </a:cubicBezTo>
                <a:cubicBezTo>
                  <a:pt x="122" y="21332"/>
                  <a:pt x="268" y="21478"/>
                  <a:pt x="455" y="21546"/>
                </a:cubicBezTo>
                <a:cubicBezTo>
                  <a:pt x="625" y="21600"/>
                  <a:pt x="785" y="21600"/>
                  <a:pt x="1100" y="21600"/>
                </a:cubicBezTo>
                <a:lnTo>
                  <a:pt x="20495" y="21600"/>
                </a:lnTo>
                <a:cubicBezTo>
                  <a:pt x="20816" y="21600"/>
                  <a:pt x="20975" y="21600"/>
                  <a:pt x="21145" y="21546"/>
                </a:cubicBezTo>
                <a:cubicBezTo>
                  <a:pt x="21332" y="21478"/>
                  <a:pt x="21478" y="21332"/>
                  <a:pt x="21546" y="21145"/>
                </a:cubicBezTo>
                <a:cubicBezTo>
                  <a:pt x="21600" y="20975"/>
                  <a:pt x="21600" y="20815"/>
                  <a:pt x="21600" y="20500"/>
                </a:cubicBezTo>
                <a:lnTo>
                  <a:pt x="21600" y="1105"/>
                </a:lnTo>
                <a:cubicBezTo>
                  <a:pt x="21600" y="784"/>
                  <a:pt x="21600" y="625"/>
                  <a:pt x="21546" y="455"/>
                </a:cubicBezTo>
                <a:cubicBezTo>
                  <a:pt x="21478" y="268"/>
                  <a:pt x="21332" y="122"/>
                  <a:pt x="21145" y="54"/>
                </a:cubicBezTo>
                <a:cubicBezTo>
                  <a:pt x="20975" y="0"/>
                  <a:pt x="20815" y="0"/>
                  <a:pt x="20500" y="0"/>
                </a:cubicBezTo>
                <a:lnTo>
                  <a:pt x="1100" y="0"/>
                </a:lnTo>
                <a:close/>
              </a:path>
            </a:pathLst>
          </a:custGeom>
          <a:ln w="12700">
            <a:miter lim="400000"/>
          </a:ln>
        </p:spPr>
      </p:pic>
      <p:sp>
        <p:nvSpPr>
          <p:cNvPr id="10" name="Picture Placeholder 9"/>
          <p:cNvSpPr>
            <a:spLocks noGrp="1"/>
          </p:cNvSpPr>
          <p:nvPr>
            <p:ph type="pic" sz="quarter" idx="10" hasCustomPrompt="1"/>
          </p:nvPr>
        </p:nvSpPr>
        <p:spPr>
          <a:xfrm>
            <a:off x="0" y="2476500"/>
            <a:ext cx="1905000" cy="1905000"/>
          </a:xfrm>
          <a:custGeom>
            <a:avLst/>
            <a:gdLst>
              <a:gd name="connsiteX0" fmla="*/ 194028 w 3810000"/>
              <a:gd name="connsiteY0" fmla="*/ 0 h 3810000"/>
              <a:gd name="connsiteX1" fmla="*/ 3615972 w 3810000"/>
              <a:gd name="connsiteY1" fmla="*/ 0 h 3810000"/>
              <a:gd name="connsiteX2" fmla="*/ 3729743 w 3810000"/>
              <a:gd name="connsiteY2" fmla="*/ 9525 h 3810000"/>
              <a:gd name="connsiteX3" fmla="*/ 3800475 w 3810000"/>
              <a:gd name="connsiteY3" fmla="*/ 80257 h 3810000"/>
              <a:gd name="connsiteX4" fmla="*/ 3810000 w 3810000"/>
              <a:gd name="connsiteY4" fmla="*/ 194910 h 3810000"/>
              <a:gd name="connsiteX5" fmla="*/ 3810000 w 3810000"/>
              <a:gd name="connsiteY5" fmla="*/ 3615972 h 3810000"/>
              <a:gd name="connsiteX6" fmla="*/ 3800475 w 3810000"/>
              <a:gd name="connsiteY6" fmla="*/ 3729743 h 3810000"/>
              <a:gd name="connsiteX7" fmla="*/ 3729743 w 3810000"/>
              <a:gd name="connsiteY7" fmla="*/ 3800475 h 3810000"/>
              <a:gd name="connsiteX8" fmla="*/ 3615090 w 3810000"/>
              <a:gd name="connsiteY8" fmla="*/ 3810000 h 3810000"/>
              <a:gd name="connsiteX9" fmla="*/ 194028 w 3810000"/>
              <a:gd name="connsiteY9" fmla="*/ 3810000 h 3810000"/>
              <a:gd name="connsiteX10" fmla="*/ 80257 w 3810000"/>
              <a:gd name="connsiteY10" fmla="*/ 3800475 h 3810000"/>
              <a:gd name="connsiteX11" fmla="*/ 9525 w 3810000"/>
              <a:gd name="connsiteY11" fmla="*/ 3729743 h 3810000"/>
              <a:gd name="connsiteX12" fmla="*/ 0 w 3810000"/>
              <a:gd name="connsiteY12" fmla="*/ 3615090 h 3810000"/>
              <a:gd name="connsiteX13" fmla="*/ 0 w 3810000"/>
              <a:gd name="connsiteY13" fmla="*/ 194028 h 3810000"/>
              <a:gd name="connsiteX14" fmla="*/ 9525 w 3810000"/>
              <a:gd name="connsiteY14" fmla="*/ 80257 h 3810000"/>
              <a:gd name="connsiteX15" fmla="*/ 80257 w 3810000"/>
              <a:gd name="connsiteY15" fmla="*/ 9525 h 3810000"/>
              <a:gd name="connsiteX16" fmla="*/ 194028 w 3810000"/>
              <a:gd name="connsiteY1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00" h="3810000">
                <a:moveTo>
                  <a:pt x="194028" y="0"/>
                </a:moveTo>
                <a:lnTo>
                  <a:pt x="3615972" y="0"/>
                </a:lnTo>
                <a:cubicBezTo>
                  <a:pt x="3671535" y="0"/>
                  <a:pt x="3699757" y="0"/>
                  <a:pt x="3729743" y="9525"/>
                </a:cubicBezTo>
                <a:cubicBezTo>
                  <a:pt x="3762728" y="21520"/>
                  <a:pt x="3788481" y="47272"/>
                  <a:pt x="3800475" y="80257"/>
                </a:cubicBezTo>
                <a:cubicBezTo>
                  <a:pt x="3810000" y="110243"/>
                  <a:pt x="3810000" y="138289"/>
                  <a:pt x="3810000" y="194910"/>
                </a:cubicBezTo>
                <a:lnTo>
                  <a:pt x="3810000" y="3615972"/>
                </a:lnTo>
                <a:cubicBezTo>
                  <a:pt x="3810000" y="3671535"/>
                  <a:pt x="3810000" y="3699757"/>
                  <a:pt x="3800475" y="3729743"/>
                </a:cubicBezTo>
                <a:cubicBezTo>
                  <a:pt x="3788481" y="3762728"/>
                  <a:pt x="3762728" y="3788480"/>
                  <a:pt x="3729743" y="3800475"/>
                </a:cubicBezTo>
                <a:cubicBezTo>
                  <a:pt x="3699757" y="3810000"/>
                  <a:pt x="3671711" y="3810000"/>
                  <a:pt x="3615090" y="3810000"/>
                </a:cubicBezTo>
                <a:lnTo>
                  <a:pt x="194028" y="3810000"/>
                </a:lnTo>
                <a:cubicBezTo>
                  <a:pt x="138465" y="3810000"/>
                  <a:pt x="110243" y="3810000"/>
                  <a:pt x="80257" y="3800475"/>
                </a:cubicBezTo>
                <a:cubicBezTo>
                  <a:pt x="47272" y="3788480"/>
                  <a:pt x="21520" y="3762728"/>
                  <a:pt x="9525" y="3729743"/>
                </a:cubicBezTo>
                <a:cubicBezTo>
                  <a:pt x="0" y="3699757"/>
                  <a:pt x="0" y="3671711"/>
                  <a:pt x="0" y="3615090"/>
                </a:cubicBezTo>
                <a:lnTo>
                  <a:pt x="0" y="194028"/>
                </a:lnTo>
                <a:cubicBezTo>
                  <a:pt x="0" y="138466"/>
                  <a:pt x="0" y="110243"/>
                  <a:pt x="9525" y="80257"/>
                </a:cubicBezTo>
                <a:cubicBezTo>
                  <a:pt x="21520" y="47272"/>
                  <a:pt x="47272" y="21520"/>
                  <a:pt x="80257" y="9525"/>
                </a:cubicBezTo>
                <a:cubicBezTo>
                  <a:pt x="110067" y="0"/>
                  <a:pt x="138289" y="0"/>
                  <a:pt x="194028"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4" name="Big Image"/>
          <p:cNvSpPr>
            <a:spLocks noGrp="1"/>
          </p:cNvSpPr>
          <p:nvPr>
            <p:ph type="pic" sz="quarter" idx="11" hasCustomPrompt="1"/>
          </p:nvPr>
        </p:nvSpPr>
        <p:spPr>
          <a:xfrm>
            <a:off x="6128067" y="1397000"/>
            <a:ext cx="4063967" cy="4063967"/>
          </a:xfrm>
          <a:custGeom>
            <a:avLst/>
            <a:gdLst>
              <a:gd name="connsiteX0" fmla="*/ 194167 w 8127934"/>
              <a:gd name="connsiteY0" fmla="*/ 0 h 8127934"/>
              <a:gd name="connsiteX1" fmla="*/ 7933768 w 8127934"/>
              <a:gd name="connsiteY1" fmla="*/ 0 h 8127934"/>
              <a:gd name="connsiteX2" fmla="*/ 8047784 w 8127934"/>
              <a:gd name="connsiteY2" fmla="*/ 9407 h 8127934"/>
              <a:gd name="connsiteX3" fmla="*/ 8118528 w 8127934"/>
              <a:gd name="connsiteY3" fmla="*/ 80151 h 8127934"/>
              <a:gd name="connsiteX4" fmla="*/ 8127934 w 8127934"/>
              <a:gd name="connsiteY4" fmla="*/ 194920 h 8127934"/>
              <a:gd name="connsiteX5" fmla="*/ 8127934 w 8127934"/>
              <a:gd name="connsiteY5" fmla="*/ 7933768 h 8127934"/>
              <a:gd name="connsiteX6" fmla="*/ 8118528 w 8127934"/>
              <a:gd name="connsiteY6" fmla="*/ 8047784 h 8127934"/>
              <a:gd name="connsiteX7" fmla="*/ 8047784 w 8127934"/>
              <a:gd name="connsiteY7" fmla="*/ 8118528 h 8127934"/>
              <a:gd name="connsiteX8" fmla="*/ 7970208 w 8127934"/>
              <a:gd name="connsiteY8" fmla="*/ 8127788 h 8127934"/>
              <a:gd name="connsiteX9" fmla="*/ 7932886 w 8127934"/>
              <a:gd name="connsiteY9" fmla="*/ 8127934 h 8127934"/>
              <a:gd name="connsiteX10" fmla="*/ 193923 w 8127934"/>
              <a:gd name="connsiteY10" fmla="*/ 8127934 h 8127934"/>
              <a:gd name="connsiteX11" fmla="*/ 157091 w 8127934"/>
              <a:gd name="connsiteY11" fmla="*/ 8127788 h 8127934"/>
              <a:gd name="connsiteX12" fmla="*/ 80150 w 8127934"/>
              <a:gd name="connsiteY12" fmla="*/ 8118528 h 8127934"/>
              <a:gd name="connsiteX13" fmla="*/ 9407 w 8127934"/>
              <a:gd name="connsiteY13" fmla="*/ 8047784 h 8127934"/>
              <a:gd name="connsiteX14" fmla="*/ 0 w 8127934"/>
              <a:gd name="connsiteY14" fmla="*/ 7932639 h 8127934"/>
              <a:gd name="connsiteX15" fmla="*/ 0 w 8127934"/>
              <a:gd name="connsiteY15" fmla="*/ 194168 h 8127934"/>
              <a:gd name="connsiteX16" fmla="*/ 9407 w 8127934"/>
              <a:gd name="connsiteY16" fmla="*/ 80151 h 8127934"/>
              <a:gd name="connsiteX17" fmla="*/ 80150 w 8127934"/>
              <a:gd name="connsiteY17" fmla="*/ 9407 h 8127934"/>
              <a:gd name="connsiteX18" fmla="*/ 194167 w 8127934"/>
              <a:gd name="connsiteY18" fmla="*/ 0 h 812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27934" h="8127934">
                <a:moveTo>
                  <a:pt x="194167" y="0"/>
                </a:moveTo>
                <a:lnTo>
                  <a:pt x="7933768" y="0"/>
                </a:lnTo>
                <a:cubicBezTo>
                  <a:pt x="7989458" y="0"/>
                  <a:pt x="8017682" y="0"/>
                  <a:pt x="8047784" y="9407"/>
                </a:cubicBezTo>
                <a:cubicBezTo>
                  <a:pt x="8080522" y="21449"/>
                  <a:pt x="8106486" y="47413"/>
                  <a:pt x="8118528" y="80151"/>
                </a:cubicBezTo>
                <a:cubicBezTo>
                  <a:pt x="8127934" y="110254"/>
                  <a:pt x="8127934" y="138476"/>
                  <a:pt x="8127934" y="194920"/>
                </a:cubicBezTo>
                <a:lnTo>
                  <a:pt x="8127934" y="7933768"/>
                </a:lnTo>
                <a:cubicBezTo>
                  <a:pt x="8127934" y="7989459"/>
                  <a:pt x="8127934" y="8017681"/>
                  <a:pt x="8118528" y="8047784"/>
                </a:cubicBezTo>
                <a:cubicBezTo>
                  <a:pt x="8106486" y="8080522"/>
                  <a:pt x="8080522" y="8106486"/>
                  <a:pt x="8047784" y="8118528"/>
                </a:cubicBezTo>
                <a:cubicBezTo>
                  <a:pt x="8025208" y="8125583"/>
                  <a:pt x="8003476" y="8127347"/>
                  <a:pt x="7970208" y="8127788"/>
                </a:cubicBezTo>
                <a:lnTo>
                  <a:pt x="7932886" y="8127934"/>
                </a:lnTo>
                <a:lnTo>
                  <a:pt x="193923" y="8127934"/>
                </a:lnTo>
                <a:lnTo>
                  <a:pt x="157091" y="8127788"/>
                </a:lnTo>
                <a:cubicBezTo>
                  <a:pt x="124248" y="8127347"/>
                  <a:pt x="102728" y="8125583"/>
                  <a:pt x="80150" y="8118528"/>
                </a:cubicBezTo>
                <a:cubicBezTo>
                  <a:pt x="47413" y="8106486"/>
                  <a:pt x="21449" y="8080522"/>
                  <a:pt x="9407" y="8047784"/>
                </a:cubicBezTo>
                <a:cubicBezTo>
                  <a:pt x="0" y="8017681"/>
                  <a:pt x="0" y="7989083"/>
                  <a:pt x="0" y="7932639"/>
                </a:cubicBezTo>
                <a:lnTo>
                  <a:pt x="0" y="194168"/>
                </a:lnTo>
                <a:cubicBezTo>
                  <a:pt x="0" y="138476"/>
                  <a:pt x="0" y="110254"/>
                  <a:pt x="9407" y="80151"/>
                </a:cubicBezTo>
                <a:cubicBezTo>
                  <a:pt x="21449" y="47413"/>
                  <a:pt x="47413" y="21449"/>
                  <a:pt x="80150" y="9407"/>
                </a:cubicBezTo>
                <a:cubicBezTo>
                  <a:pt x="109878" y="0"/>
                  <a:pt x="138100" y="0"/>
                  <a:pt x="194167"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1" name="Picture Placeholder 10"/>
          <p:cNvSpPr>
            <a:spLocks noGrp="1"/>
          </p:cNvSpPr>
          <p:nvPr>
            <p:ph type="pic" sz="quarter" idx="12" hasCustomPrompt="1"/>
          </p:nvPr>
        </p:nvSpPr>
        <p:spPr>
          <a:xfrm>
            <a:off x="2059304" y="2476500"/>
            <a:ext cx="1905000" cy="1905000"/>
          </a:xfrm>
          <a:custGeom>
            <a:avLst/>
            <a:gdLst>
              <a:gd name="connsiteX0" fmla="*/ 194028 w 3810000"/>
              <a:gd name="connsiteY0" fmla="*/ 0 h 3810000"/>
              <a:gd name="connsiteX1" fmla="*/ 3615972 w 3810000"/>
              <a:gd name="connsiteY1" fmla="*/ 0 h 3810000"/>
              <a:gd name="connsiteX2" fmla="*/ 3729743 w 3810000"/>
              <a:gd name="connsiteY2" fmla="*/ 9525 h 3810000"/>
              <a:gd name="connsiteX3" fmla="*/ 3800475 w 3810000"/>
              <a:gd name="connsiteY3" fmla="*/ 80257 h 3810000"/>
              <a:gd name="connsiteX4" fmla="*/ 3810000 w 3810000"/>
              <a:gd name="connsiteY4" fmla="*/ 194910 h 3810000"/>
              <a:gd name="connsiteX5" fmla="*/ 3810000 w 3810000"/>
              <a:gd name="connsiteY5" fmla="*/ 3615972 h 3810000"/>
              <a:gd name="connsiteX6" fmla="*/ 3800475 w 3810000"/>
              <a:gd name="connsiteY6" fmla="*/ 3729743 h 3810000"/>
              <a:gd name="connsiteX7" fmla="*/ 3729743 w 3810000"/>
              <a:gd name="connsiteY7" fmla="*/ 3800475 h 3810000"/>
              <a:gd name="connsiteX8" fmla="*/ 3615090 w 3810000"/>
              <a:gd name="connsiteY8" fmla="*/ 3810000 h 3810000"/>
              <a:gd name="connsiteX9" fmla="*/ 194028 w 3810000"/>
              <a:gd name="connsiteY9" fmla="*/ 3810000 h 3810000"/>
              <a:gd name="connsiteX10" fmla="*/ 80257 w 3810000"/>
              <a:gd name="connsiteY10" fmla="*/ 3800475 h 3810000"/>
              <a:gd name="connsiteX11" fmla="*/ 9525 w 3810000"/>
              <a:gd name="connsiteY11" fmla="*/ 3729743 h 3810000"/>
              <a:gd name="connsiteX12" fmla="*/ 0 w 3810000"/>
              <a:gd name="connsiteY12" fmla="*/ 3615090 h 3810000"/>
              <a:gd name="connsiteX13" fmla="*/ 0 w 3810000"/>
              <a:gd name="connsiteY13" fmla="*/ 194028 h 3810000"/>
              <a:gd name="connsiteX14" fmla="*/ 9525 w 3810000"/>
              <a:gd name="connsiteY14" fmla="*/ 80257 h 3810000"/>
              <a:gd name="connsiteX15" fmla="*/ 80257 w 3810000"/>
              <a:gd name="connsiteY15" fmla="*/ 9525 h 3810000"/>
              <a:gd name="connsiteX16" fmla="*/ 194028 w 3810000"/>
              <a:gd name="connsiteY1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00" h="3810000">
                <a:moveTo>
                  <a:pt x="194028" y="0"/>
                </a:moveTo>
                <a:lnTo>
                  <a:pt x="3615972" y="0"/>
                </a:lnTo>
                <a:cubicBezTo>
                  <a:pt x="3671535" y="0"/>
                  <a:pt x="3699757" y="0"/>
                  <a:pt x="3729743" y="9525"/>
                </a:cubicBezTo>
                <a:cubicBezTo>
                  <a:pt x="3762728" y="21520"/>
                  <a:pt x="3788481" y="47272"/>
                  <a:pt x="3800475" y="80257"/>
                </a:cubicBezTo>
                <a:cubicBezTo>
                  <a:pt x="3810000" y="110243"/>
                  <a:pt x="3810000" y="138289"/>
                  <a:pt x="3810000" y="194910"/>
                </a:cubicBezTo>
                <a:lnTo>
                  <a:pt x="3810000" y="3615972"/>
                </a:lnTo>
                <a:cubicBezTo>
                  <a:pt x="3810000" y="3671535"/>
                  <a:pt x="3810000" y="3699757"/>
                  <a:pt x="3800475" y="3729743"/>
                </a:cubicBezTo>
                <a:cubicBezTo>
                  <a:pt x="3788481" y="3762728"/>
                  <a:pt x="3762728" y="3788480"/>
                  <a:pt x="3729743" y="3800475"/>
                </a:cubicBezTo>
                <a:cubicBezTo>
                  <a:pt x="3699757" y="3810000"/>
                  <a:pt x="3671711" y="3810000"/>
                  <a:pt x="3615090" y="3810000"/>
                </a:cubicBezTo>
                <a:lnTo>
                  <a:pt x="194028" y="3810000"/>
                </a:lnTo>
                <a:cubicBezTo>
                  <a:pt x="138465" y="3810000"/>
                  <a:pt x="110243" y="3810000"/>
                  <a:pt x="80257" y="3800475"/>
                </a:cubicBezTo>
                <a:cubicBezTo>
                  <a:pt x="47272" y="3788480"/>
                  <a:pt x="21520" y="3762728"/>
                  <a:pt x="9525" y="3729743"/>
                </a:cubicBezTo>
                <a:cubicBezTo>
                  <a:pt x="0" y="3699757"/>
                  <a:pt x="0" y="3671711"/>
                  <a:pt x="0" y="3615090"/>
                </a:cubicBezTo>
                <a:lnTo>
                  <a:pt x="0" y="194028"/>
                </a:lnTo>
                <a:cubicBezTo>
                  <a:pt x="0" y="138466"/>
                  <a:pt x="0" y="110243"/>
                  <a:pt x="9525" y="80257"/>
                </a:cubicBezTo>
                <a:cubicBezTo>
                  <a:pt x="21520" y="47272"/>
                  <a:pt x="47272" y="21520"/>
                  <a:pt x="80257" y="9525"/>
                </a:cubicBezTo>
                <a:cubicBezTo>
                  <a:pt x="110067" y="0"/>
                  <a:pt x="138289" y="0"/>
                  <a:pt x="194028"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2" name="Picture Placeholder 11"/>
          <p:cNvSpPr>
            <a:spLocks noGrp="1"/>
          </p:cNvSpPr>
          <p:nvPr>
            <p:ph type="pic" sz="quarter" idx="13" hasCustomPrompt="1"/>
          </p:nvPr>
        </p:nvSpPr>
        <p:spPr>
          <a:xfrm>
            <a:off x="4118577" y="2476500"/>
            <a:ext cx="1905000" cy="1905000"/>
          </a:xfrm>
          <a:custGeom>
            <a:avLst/>
            <a:gdLst>
              <a:gd name="connsiteX0" fmla="*/ 194028 w 3810000"/>
              <a:gd name="connsiteY0" fmla="*/ 0 h 3810000"/>
              <a:gd name="connsiteX1" fmla="*/ 3615972 w 3810000"/>
              <a:gd name="connsiteY1" fmla="*/ 0 h 3810000"/>
              <a:gd name="connsiteX2" fmla="*/ 3729743 w 3810000"/>
              <a:gd name="connsiteY2" fmla="*/ 9525 h 3810000"/>
              <a:gd name="connsiteX3" fmla="*/ 3800475 w 3810000"/>
              <a:gd name="connsiteY3" fmla="*/ 80257 h 3810000"/>
              <a:gd name="connsiteX4" fmla="*/ 3810000 w 3810000"/>
              <a:gd name="connsiteY4" fmla="*/ 194910 h 3810000"/>
              <a:gd name="connsiteX5" fmla="*/ 3810000 w 3810000"/>
              <a:gd name="connsiteY5" fmla="*/ 3615972 h 3810000"/>
              <a:gd name="connsiteX6" fmla="*/ 3800475 w 3810000"/>
              <a:gd name="connsiteY6" fmla="*/ 3729743 h 3810000"/>
              <a:gd name="connsiteX7" fmla="*/ 3729743 w 3810000"/>
              <a:gd name="connsiteY7" fmla="*/ 3800475 h 3810000"/>
              <a:gd name="connsiteX8" fmla="*/ 3615090 w 3810000"/>
              <a:gd name="connsiteY8" fmla="*/ 3810000 h 3810000"/>
              <a:gd name="connsiteX9" fmla="*/ 194028 w 3810000"/>
              <a:gd name="connsiteY9" fmla="*/ 3810000 h 3810000"/>
              <a:gd name="connsiteX10" fmla="*/ 80257 w 3810000"/>
              <a:gd name="connsiteY10" fmla="*/ 3800475 h 3810000"/>
              <a:gd name="connsiteX11" fmla="*/ 9525 w 3810000"/>
              <a:gd name="connsiteY11" fmla="*/ 3729743 h 3810000"/>
              <a:gd name="connsiteX12" fmla="*/ 0 w 3810000"/>
              <a:gd name="connsiteY12" fmla="*/ 3615090 h 3810000"/>
              <a:gd name="connsiteX13" fmla="*/ 0 w 3810000"/>
              <a:gd name="connsiteY13" fmla="*/ 194028 h 3810000"/>
              <a:gd name="connsiteX14" fmla="*/ 9525 w 3810000"/>
              <a:gd name="connsiteY14" fmla="*/ 80257 h 3810000"/>
              <a:gd name="connsiteX15" fmla="*/ 80257 w 3810000"/>
              <a:gd name="connsiteY15" fmla="*/ 9525 h 3810000"/>
              <a:gd name="connsiteX16" fmla="*/ 194028 w 3810000"/>
              <a:gd name="connsiteY1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00" h="3810000">
                <a:moveTo>
                  <a:pt x="194028" y="0"/>
                </a:moveTo>
                <a:lnTo>
                  <a:pt x="3615972" y="0"/>
                </a:lnTo>
                <a:cubicBezTo>
                  <a:pt x="3671535" y="0"/>
                  <a:pt x="3699757" y="0"/>
                  <a:pt x="3729743" y="9525"/>
                </a:cubicBezTo>
                <a:cubicBezTo>
                  <a:pt x="3762728" y="21520"/>
                  <a:pt x="3788481" y="47272"/>
                  <a:pt x="3800475" y="80257"/>
                </a:cubicBezTo>
                <a:cubicBezTo>
                  <a:pt x="3810000" y="110243"/>
                  <a:pt x="3810000" y="138289"/>
                  <a:pt x="3810000" y="194910"/>
                </a:cubicBezTo>
                <a:lnTo>
                  <a:pt x="3810000" y="3615972"/>
                </a:lnTo>
                <a:cubicBezTo>
                  <a:pt x="3810000" y="3671535"/>
                  <a:pt x="3810000" y="3699757"/>
                  <a:pt x="3800475" y="3729743"/>
                </a:cubicBezTo>
                <a:cubicBezTo>
                  <a:pt x="3788481" y="3762728"/>
                  <a:pt x="3762728" y="3788480"/>
                  <a:pt x="3729743" y="3800475"/>
                </a:cubicBezTo>
                <a:cubicBezTo>
                  <a:pt x="3699757" y="3810000"/>
                  <a:pt x="3671711" y="3810000"/>
                  <a:pt x="3615090" y="3810000"/>
                </a:cubicBezTo>
                <a:lnTo>
                  <a:pt x="194028" y="3810000"/>
                </a:lnTo>
                <a:cubicBezTo>
                  <a:pt x="138465" y="3810000"/>
                  <a:pt x="110243" y="3810000"/>
                  <a:pt x="80257" y="3800475"/>
                </a:cubicBezTo>
                <a:cubicBezTo>
                  <a:pt x="47272" y="3788480"/>
                  <a:pt x="21520" y="3762728"/>
                  <a:pt x="9525" y="3729743"/>
                </a:cubicBezTo>
                <a:cubicBezTo>
                  <a:pt x="0" y="3699757"/>
                  <a:pt x="0" y="3671711"/>
                  <a:pt x="0" y="3615090"/>
                </a:cubicBezTo>
                <a:lnTo>
                  <a:pt x="0" y="194028"/>
                </a:lnTo>
                <a:cubicBezTo>
                  <a:pt x="0" y="138466"/>
                  <a:pt x="0" y="110243"/>
                  <a:pt x="9525" y="80257"/>
                </a:cubicBezTo>
                <a:cubicBezTo>
                  <a:pt x="21520" y="47272"/>
                  <a:pt x="47272" y="21520"/>
                  <a:pt x="80257" y="9525"/>
                </a:cubicBezTo>
                <a:cubicBezTo>
                  <a:pt x="110067" y="0"/>
                  <a:pt x="138289" y="0"/>
                  <a:pt x="194028"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3" name="Picture Placeholder 12"/>
          <p:cNvSpPr>
            <a:spLocks noGrp="1"/>
          </p:cNvSpPr>
          <p:nvPr>
            <p:ph type="pic" sz="quarter" idx="14" hasCustomPrompt="1"/>
          </p:nvPr>
        </p:nvSpPr>
        <p:spPr>
          <a:xfrm>
            <a:off x="10296525" y="2476500"/>
            <a:ext cx="1905000" cy="1905000"/>
          </a:xfrm>
          <a:custGeom>
            <a:avLst/>
            <a:gdLst>
              <a:gd name="connsiteX0" fmla="*/ 194028 w 3810000"/>
              <a:gd name="connsiteY0" fmla="*/ 0 h 3810000"/>
              <a:gd name="connsiteX1" fmla="*/ 3615972 w 3810000"/>
              <a:gd name="connsiteY1" fmla="*/ 0 h 3810000"/>
              <a:gd name="connsiteX2" fmla="*/ 3729743 w 3810000"/>
              <a:gd name="connsiteY2" fmla="*/ 9525 h 3810000"/>
              <a:gd name="connsiteX3" fmla="*/ 3800475 w 3810000"/>
              <a:gd name="connsiteY3" fmla="*/ 80257 h 3810000"/>
              <a:gd name="connsiteX4" fmla="*/ 3810000 w 3810000"/>
              <a:gd name="connsiteY4" fmla="*/ 194910 h 3810000"/>
              <a:gd name="connsiteX5" fmla="*/ 3810000 w 3810000"/>
              <a:gd name="connsiteY5" fmla="*/ 3615972 h 3810000"/>
              <a:gd name="connsiteX6" fmla="*/ 3800475 w 3810000"/>
              <a:gd name="connsiteY6" fmla="*/ 3729743 h 3810000"/>
              <a:gd name="connsiteX7" fmla="*/ 3729743 w 3810000"/>
              <a:gd name="connsiteY7" fmla="*/ 3800475 h 3810000"/>
              <a:gd name="connsiteX8" fmla="*/ 3615090 w 3810000"/>
              <a:gd name="connsiteY8" fmla="*/ 3810000 h 3810000"/>
              <a:gd name="connsiteX9" fmla="*/ 194028 w 3810000"/>
              <a:gd name="connsiteY9" fmla="*/ 3810000 h 3810000"/>
              <a:gd name="connsiteX10" fmla="*/ 80257 w 3810000"/>
              <a:gd name="connsiteY10" fmla="*/ 3800475 h 3810000"/>
              <a:gd name="connsiteX11" fmla="*/ 9525 w 3810000"/>
              <a:gd name="connsiteY11" fmla="*/ 3729743 h 3810000"/>
              <a:gd name="connsiteX12" fmla="*/ 0 w 3810000"/>
              <a:gd name="connsiteY12" fmla="*/ 3615090 h 3810000"/>
              <a:gd name="connsiteX13" fmla="*/ 0 w 3810000"/>
              <a:gd name="connsiteY13" fmla="*/ 194028 h 3810000"/>
              <a:gd name="connsiteX14" fmla="*/ 9525 w 3810000"/>
              <a:gd name="connsiteY14" fmla="*/ 80257 h 3810000"/>
              <a:gd name="connsiteX15" fmla="*/ 80257 w 3810000"/>
              <a:gd name="connsiteY15" fmla="*/ 9525 h 3810000"/>
              <a:gd name="connsiteX16" fmla="*/ 194028 w 3810000"/>
              <a:gd name="connsiteY1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00" h="3810000">
                <a:moveTo>
                  <a:pt x="194028" y="0"/>
                </a:moveTo>
                <a:lnTo>
                  <a:pt x="3615972" y="0"/>
                </a:lnTo>
                <a:cubicBezTo>
                  <a:pt x="3671535" y="0"/>
                  <a:pt x="3699757" y="0"/>
                  <a:pt x="3729743" y="9525"/>
                </a:cubicBezTo>
                <a:cubicBezTo>
                  <a:pt x="3762728" y="21520"/>
                  <a:pt x="3788481" y="47272"/>
                  <a:pt x="3800475" y="80257"/>
                </a:cubicBezTo>
                <a:cubicBezTo>
                  <a:pt x="3810000" y="110243"/>
                  <a:pt x="3810000" y="138289"/>
                  <a:pt x="3810000" y="194910"/>
                </a:cubicBezTo>
                <a:lnTo>
                  <a:pt x="3810000" y="3615972"/>
                </a:lnTo>
                <a:cubicBezTo>
                  <a:pt x="3810000" y="3671535"/>
                  <a:pt x="3810000" y="3699757"/>
                  <a:pt x="3800475" y="3729743"/>
                </a:cubicBezTo>
                <a:cubicBezTo>
                  <a:pt x="3788481" y="3762728"/>
                  <a:pt x="3762728" y="3788480"/>
                  <a:pt x="3729743" y="3800475"/>
                </a:cubicBezTo>
                <a:cubicBezTo>
                  <a:pt x="3699757" y="3810000"/>
                  <a:pt x="3671711" y="3810000"/>
                  <a:pt x="3615090" y="3810000"/>
                </a:cubicBezTo>
                <a:lnTo>
                  <a:pt x="194028" y="3810000"/>
                </a:lnTo>
                <a:cubicBezTo>
                  <a:pt x="138465" y="3810000"/>
                  <a:pt x="110243" y="3810000"/>
                  <a:pt x="80257" y="3800475"/>
                </a:cubicBezTo>
                <a:cubicBezTo>
                  <a:pt x="47272" y="3788480"/>
                  <a:pt x="21520" y="3762728"/>
                  <a:pt x="9525" y="3729743"/>
                </a:cubicBezTo>
                <a:cubicBezTo>
                  <a:pt x="0" y="3699757"/>
                  <a:pt x="0" y="3671711"/>
                  <a:pt x="0" y="3615090"/>
                </a:cubicBezTo>
                <a:lnTo>
                  <a:pt x="0" y="194028"/>
                </a:lnTo>
                <a:cubicBezTo>
                  <a:pt x="0" y="138466"/>
                  <a:pt x="0" y="110243"/>
                  <a:pt x="9525" y="80257"/>
                </a:cubicBezTo>
                <a:cubicBezTo>
                  <a:pt x="21520" y="47272"/>
                  <a:pt x="47272" y="21520"/>
                  <a:pt x="80257" y="9525"/>
                </a:cubicBezTo>
                <a:cubicBezTo>
                  <a:pt x="110067" y="0"/>
                  <a:pt x="138289" y="0"/>
                  <a:pt x="194028"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4175732619"/>
      </p:ext>
    </p:extLst>
  </p:cSld>
  <p:clrMapOvr>
    <a:masterClrMapping/>
  </p:clrMapOvr>
  <p:transition spd="med"/>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2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2550996" y="2672974"/>
            <a:ext cx="1353312" cy="1353312"/>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4" name="Picture Placeholder 2"/>
          <p:cNvSpPr>
            <a:spLocks noGrp="1"/>
          </p:cNvSpPr>
          <p:nvPr>
            <p:ph type="pic" sz="quarter" idx="11" hasCustomPrompt="1"/>
          </p:nvPr>
        </p:nvSpPr>
        <p:spPr>
          <a:xfrm>
            <a:off x="8286594" y="2672213"/>
            <a:ext cx="1353312" cy="1353312"/>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5" name="Picture Placeholder 2"/>
          <p:cNvSpPr>
            <a:spLocks noGrp="1"/>
          </p:cNvSpPr>
          <p:nvPr>
            <p:ph type="pic" sz="quarter" idx="12" hasCustomPrompt="1"/>
          </p:nvPr>
        </p:nvSpPr>
        <p:spPr>
          <a:xfrm>
            <a:off x="3984647" y="2672213"/>
            <a:ext cx="1353312" cy="1353312"/>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6" name="Picture Placeholder 2"/>
          <p:cNvSpPr>
            <a:spLocks noGrp="1"/>
          </p:cNvSpPr>
          <p:nvPr>
            <p:ph type="pic" sz="quarter" idx="13" hasCustomPrompt="1"/>
          </p:nvPr>
        </p:nvSpPr>
        <p:spPr>
          <a:xfrm>
            <a:off x="5418099" y="2672213"/>
            <a:ext cx="1353312" cy="1353312"/>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7" name="Picture Placeholder 2"/>
          <p:cNvSpPr>
            <a:spLocks noGrp="1"/>
          </p:cNvSpPr>
          <p:nvPr>
            <p:ph type="pic" sz="quarter" idx="14" hasCustomPrompt="1"/>
          </p:nvPr>
        </p:nvSpPr>
        <p:spPr>
          <a:xfrm>
            <a:off x="6851153" y="2672213"/>
            <a:ext cx="1353312" cy="1353312"/>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8" name="Picture Placeholder 2"/>
          <p:cNvSpPr>
            <a:spLocks noGrp="1"/>
          </p:cNvSpPr>
          <p:nvPr>
            <p:ph type="pic" sz="quarter" idx="15" hasCustomPrompt="1"/>
          </p:nvPr>
        </p:nvSpPr>
        <p:spPr>
          <a:xfrm>
            <a:off x="2550996" y="4106062"/>
            <a:ext cx="1353312" cy="1353312"/>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9" name="Picture Placeholder 2"/>
          <p:cNvSpPr>
            <a:spLocks noGrp="1"/>
          </p:cNvSpPr>
          <p:nvPr>
            <p:ph type="pic" sz="quarter" idx="16" hasCustomPrompt="1"/>
          </p:nvPr>
        </p:nvSpPr>
        <p:spPr>
          <a:xfrm>
            <a:off x="8286594" y="4105301"/>
            <a:ext cx="1353312" cy="1353312"/>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21" name="Picture Placeholder 2"/>
          <p:cNvSpPr>
            <a:spLocks noGrp="1"/>
          </p:cNvSpPr>
          <p:nvPr>
            <p:ph type="pic" sz="quarter" idx="17" hasCustomPrompt="1"/>
          </p:nvPr>
        </p:nvSpPr>
        <p:spPr>
          <a:xfrm>
            <a:off x="3984647" y="4105301"/>
            <a:ext cx="1353312" cy="1353312"/>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22" name="Picture Placeholder 2"/>
          <p:cNvSpPr>
            <a:spLocks noGrp="1"/>
          </p:cNvSpPr>
          <p:nvPr>
            <p:ph type="pic" sz="quarter" idx="18" hasCustomPrompt="1"/>
          </p:nvPr>
        </p:nvSpPr>
        <p:spPr>
          <a:xfrm>
            <a:off x="5418099" y="4105301"/>
            <a:ext cx="1353312" cy="1353312"/>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23" name="Picture Placeholder 2"/>
          <p:cNvSpPr>
            <a:spLocks noGrp="1"/>
          </p:cNvSpPr>
          <p:nvPr>
            <p:ph type="pic" sz="quarter" idx="19" hasCustomPrompt="1"/>
          </p:nvPr>
        </p:nvSpPr>
        <p:spPr>
          <a:xfrm>
            <a:off x="6851153" y="4105301"/>
            <a:ext cx="1353312" cy="1353312"/>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2754108775"/>
      </p:ext>
    </p:extLst>
  </p:cSld>
  <p:clrMapOvr>
    <a:masterClrMapping/>
  </p:clrMapOvr>
  <p:transition spd="med"/>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3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633909" y="1396206"/>
            <a:ext cx="2184400" cy="4064794"/>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7" name="Picture Placeholder 2"/>
          <p:cNvSpPr>
            <a:spLocks noGrp="1"/>
          </p:cNvSpPr>
          <p:nvPr>
            <p:ph type="pic" sz="quarter" idx="11" hasCustomPrompt="1"/>
          </p:nvPr>
        </p:nvSpPr>
        <p:spPr>
          <a:xfrm>
            <a:off x="2818309" y="1396206"/>
            <a:ext cx="2184400" cy="4064794"/>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8" name="Picture Placeholder 2"/>
          <p:cNvSpPr>
            <a:spLocks noGrp="1"/>
          </p:cNvSpPr>
          <p:nvPr>
            <p:ph type="pic" sz="quarter" idx="12" hasCustomPrompt="1"/>
          </p:nvPr>
        </p:nvSpPr>
        <p:spPr>
          <a:xfrm>
            <a:off x="5002708" y="1396206"/>
            <a:ext cx="2184400" cy="4064794"/>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3446232643"/>
      </p:ext>
    </p:extLst>
  </p:cSld>
  <p:clrMapOvr>
    <a:masterClrMapping/>
  </p:clrMapOvr>
  <p:transition spd="med"/>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4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6" name="Picture Placeholder 5"/>
          <p:cNvSpPr>
            <a:spLocks noGrp="1"/>
          </p:cNvSpPr>
          <p:nvPr>
            <p:ph type="pic" sz="quarter" idx="10" hasCustomPrompt="1"/>
          </p:nvPr>
        </p:nvSpPr>
        <p:spPr>
          <a:xfrm>
            <a:off x="2159000" y="2489002"/>
            <a:ext cx="3810000" cy="1905001"/>
          </a:xfrm>
          <a:custGeom>
            <a:avLst/>
            <a:gdLst>
              <a:gd name="connsiteX0" fmla="*/ 194028 w 7620000"/>
              <a:gd name="connsiteY0" fmla="*/ 0 h 3810001"/>
              <a:gd name="connsiteX1" fmla="*/ 7425972 w 7620000"/>
              <a:gd name="connsiteY1" fmla="*/ 0 h 3810001"/>
              <a:gd name="connsiteX2" fmla="*/ 7539920 w 7620000"/>
              <a:gd name="connsiteY2" fmla="*/ 9525 h 3810001"/>
              <a:gd name="connsiteX3" fmla="*/ 7610475 w 7620000"/>
              <a:gd name="connsiteY3" fmla="*/ 80257 h 3810001"/>
              <a:gd name="connsiteX4" fmla="*/ 7620000 w 7620000"/>
              <a:gd name="connsiteY4" fmla="*/ 194910 h 3810001"/>
              <a:gd name="connsiteX5" fmla="*/ 7620000 w 7620000"/>
              <a:gd name="connsiteY5" fmla="*/ 3615973 h 3810001"/>
              <a:gd name="connsiteX6" fmla="*/ 7610475 w 7620000"/>
              <a:gd name="connsiteY6" fmla="*/ 3729744 h 3810001"/>
              <a:gd name="connsiteX7" fmla="*/ 7539920 w 7620000"/>
              <a:gd name="connsiteY7" fmla="*/ 3800476 h 3810001"/>
              <a:gd name="connsiteX8" fmla="*/ 7425266 w 7620000"/>
              <a:gd name="connsiteY8" fmla="*/ 3810001 h 3810001"/>
              <a:gd name="connsiteX9" fmla="*/ 194028 w 7620000"/>
              <a:gd name="connsiteY9" fmla="*/ 3810001 h 3810001"/>
              <a:gd name="connsiteX10" fmla="*/ 80081 w 7620000"/>
              <a:gd name="connsiteY10" fmla="*/ 3800476 h 3810001"/>
              <a:gd name="connsiteX11" fmla="*/ 9525 w 7620000"/>
              <a:gd name="connsiteY11" fmla="*/ 3729744 h 3810001"/>
              <a:gd name="connsiteX12" fmla="*/ 0 w 7620000"/>
              <a:gd name="connsiteY12" fmla="*/ 3615091 h 3810001"/>
              <a:gd name="connsiteX13" fmla="*/ 0 w 7620000"/>
              <a:gd name="connsiteY13" fmla="*/ 194028 h 3810001"/>
              <a:gd name="connsiteX14" fmla="*/ 9525 w 7620000"/>
              <a:gd name="connsiteY14" fmla="*/ 80257 h 3810001"/>
              <a:gd name="connsiteX15" fmla="*/ 80081 w 7620000"/>
              <a:gd name="connsiteY15" fmla="*/ 9525 h 3810001"/>
              <a:gd name="connsiteX16" fmla="*/ 194028 w 7620000"/>
              <a:gd name="connsiteY16" fmla="*/ 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0" h="3810001">
                <a:moveTo>
                  <a:pt x="194028" y="0"/>
                </a:moveTo>
                <a:lnTo>
                  <a:pt x="7425972" y="0"/>
                </a:lnTo>
                <a:cubicBezTo>
                  <a:pt x="7481711" y="0"/>
                  <a:pt x="7509934" y="0"/>
                  <a:pt x="7539920" y="9525"/>
                </a:cubicBezTo>
                <a:cubicBezTo>
                  <a:pt x="7572728" y="21520"/>
                  <a:pt x="7598480" y="47272"/>
                  <a:pt x="7610475" y="80257"/>
                </a:cubicBezTo>
                <a:cubicBezTo>
                  <a:pt x="7620000" y="110243"/>
                  <a:pt x="7620000" y="138289"/>
                  <a:pt x="7620000" y="194910"/>
                </a:cubicBezTo>
                <a:lnTo>
                  <a:pt x="7620000" y="3615973"/>
                </a:lnTo>
                <a:cubicBezTo>
                  <a:pt x="7620000" y="3671536"/>
                  <a:pt x="7620000" y="3699758"/>
                  <a:pt x="7610475" y="3729744"/>
                </a:cubicBezTo>
                <a:cubicBezTo>
                  <a:pt x="7598480" y="3762729"/>
                  <a:pt x="7572728" y="3788481"/>
                  <a:pt x="7539920" y="3800476"/>
                </a:cubicBezTo>
                <a:cubicBezTo>
                  <a:pt x="7509934" y="3810001"/>
                  <a:pt x="7481711" y="3810001"/>
                  <a:pt x="7425266" y="3810001"/>
                </a:cubicBezTo>
                <a:lnTo>
                  <a:pt x="194028" y="3810001"/>
                </a:lnTo>
                <a:cubicBezTo>
                  <a:pt x="138289" y="3810001"/>
                  <a:pt x="110067" y="3810001"/>
                  <a:pt x="80081" y="3800476"/>
                </a:cubicBezTo>
                <a:cubicBezTo>
                  <a:pt x="47272" y="3788481"/>
                  <a:pt x="21520" y="3762729"/>
                  <a:pt x="9525" y="3729744"/>
                </a:cubicBezTo>
                <a:cubicBezTo>
                  <a:pt x="0" y="3699758"/>
                  <a:pt x="0" y="3671712"/>
                  <a:pt x="0" y="3615091"/>
                </a:cubicBezTo>
                <a:lnTo>
                  <a:pt x="0" y="194028"/>
                </a:lnTo>
                <a:cubicBezTo>
                  <a:pt x="0" y="138466"/>
                  <a:pt x="0" y="110243"/>
                  <a:pt x="9525" y="80257"/>
                </a:cubicBezTo>
                <a:cubicBezTo>
                  <a:pt x="21520" y="47272"/>
                  <a:pt x="47272" y="21520"/>
                  <a:pt x="80081" y="9525"/>
                </a:cubicBezTo>
                <a:cubicBezTo>
                  <a:pt x="110067" y="0"/>
                  <a:pt x="138289" y="0"/>
                  <a:pt x="194028"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7" name="Picture Placeholder 6"/>
          <p:cNvSpPr>
            <a:spLocks noGrp="1"/>
          </p:cNvSpPr>
          <p:nvPr>
            <p:ph type="pic" sz="quarter" idx="11" hasCustomPrompt="1"/>
          </p:nvPr>
        </p:nvSpPr>
        <p:spPr>
          <a:xfrm>
            <a:off x="6223000" y="2489002"/>
            <a:ext cx="3810000" cy="1905001"/>
          </a:xfrm>
          <a:custGeom>
            <a:avLst/>
            <a:gdLst>
              <a:gd name="connsiteX0" fmla="*/ 194028 w 7620000"/>
              <a:gd name="connsiteY0" fmla="*/ 0 h 3810001"/>
              <a:gd name="connsiteX1" fmla="*/ 7425972 w 7620000"/>
              <a:gd name="connsiteY1" fmla="*/ 0 h 3810001"/>
              <a:gd name="connsiteX2" fmla="*/ 7539920 w 7620000"/>
              <a:gd name="connsiteY2" fmla="*/ 9525 h 3810001"/>
              <a:gd name="connsiteX3" fmla="*/ 7610475 w 7620000"/>
              <a:gd name="connsiteY3" fmla="*/ 80257 h 3810001"/>
              <a:gd name="connsiteX4" fmla="*/ 7620000 w 7620000"/>
              <a:gd name="connsiteY4" fmla="*/ 194910 h 3810001"/>
              <a:gd name="connsiteX5" fmla="*/ 7620000 w 7620000"/>
              <a:gd name="connsiteY5" fmla="*/ 3615973 h 3810001"/>
              <a:gd name="connsiteX6" fmla="*/ 7610475 w 7620000"/>
              <a:gd name="connsiteY6" fmla="*/ 3729744 h 3810001"/>
              <a:gd name="connsiteX7" fmla="*/ 7539920 w 7620000"/>
              <a:gd name="connsiteY7" fmla="*/ 3800476 h 3810001"/>
              <a:gd name="connsiteX8" fmla="*/ 7425266 w 7620000"/>
              <a:gd name="connsiteY8" fmla="*/ 3810001 h 3810001"/>
              <a:gd name="connsiteX9" fmla="*/ 194028 w 7620000"/>
              <a:gd name="connsiteY9" fmla="*/ 3810001 h 3810001"/>
              <a:gd name="connsiteX10" fmla="*/ 80081 w 7620000"/>
              <a:gd name="connsiteY10" fmla="*/ 3800476 h 3810001"/>
              <a:gd name="connsiteX11" fmla="*/ 9525 w 7620000"/>
              <a:gd name="connsiteY11" fmla="*/ 3729744 h 3810001"/>
              <a:gd name="connsiteX12" fmla="*/ 0 w 7620000"/>
              <a:gd name="connsiteY12" fmla="*/ 3615091 h 3810001"/>
              <a:gd name="connsiteX13" fmla="*/ 0 w 7620000"/>
              <a:gd name="connsiteY13" fmla="*/ 194028 h 3810001"/>
              <a:gd name="connsiteX14" fmla="*/ 9525 w 7620000"/>
              <a:gd name="connsiteY14" fmla="*/ 80257 h 3810001"/>
              <a:gd name="connsiteX15" fmla="*/ 80081 w 7620000"/>
              <a:gd name="connsiteY15" fmla="*/ 9525 h 3810001"/>
              <a:gd name="connsiteX16" fmla="*/ 194028 w 7620000"/>
              <a:gd name="connsiteY16" fmla="*/ 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0" h="3810001">
                <a:moveTo>
                  <a:pt x="194028" y="0"/>
                </a:moveTo>
                <a:lnTo>
                  <a:pt x="7425972" y="0"/>
                </a:lnTo>
                <a:cubicBezTo>
                  <a:pt x="7481711" y="0"/>
                  <a:pt x="7509934" y="0"/>
                  <a:pt x="7539920" y="9525"/>
                </a:cubicBezTo>
                <a:cubicBezTo>
                  <a:pt x="7572728" y="21520"/>
                  <a:pt x="7598480" y="47272"/>
                  <a:pt x="7610475" y="80257"/>
                </a:cubicBezTo>
                <a:cubicBezTo>
                  <a:pt x="7620000" y="110243"/>
                  <a:pt x="7620000" y="138289"/>
                  <a:pt x="7620000" y="194910"/>
                </a:cubicBezTo>
                <a:lnTo>
                  <a:pt x="7620000" y="3615973"/>
                </a:lnTo>
                <a:cubicBezTo>
                  <a:pt x="7620000" y="3671536"/>
                  <a:pt x="7620000" y="3699758"/>
                  <a:pt x="7610475" y="3729744"/>
                </a:cubicBezTo>
                <a:cubicBezTo>
                  <a:pt x="7598480" y="3762729"/>
                  <a:pt x="7572728" y="3788481"/>
                  <a:pt x="7539920" y="3800476"/>
                </a:cubicBezTo>
                <a:cubicBezTo>
                  <a:pt x="7509934" y="3810001"/>
                  <a:pt x="7481711" y="3810001"/>
                  <a:pt x="7425266" y="3810001"/>
                </a:cubicBezTo>
                <a:lnTo>
                  <a:pt x="194028" y="3810001"/>
                </a:lnTo>
                <a:cubicBezTo>
                  <a:pt x="138289" y="3810001"/>
                  <a:pt x="110067" y="3810001"/>
                  <a:pt x="80081" y="3800476"/>
                </a:cubicBezTo>
                <a:cubicBezTo>
                  <a:pt x="47272" y="3788481"/>
                  <a:pt x="21520" y="3762729"/>
                  <a:pt x="9525" y="3729744"/>
                </a:cubicBezTo>
                <a:cubicBezTo>
                  <a:pt x="0" y="3699758"/>
                  <a:pt x="0" y="3671712"/>
                  <a:pt x="0" y="3615091"/>
                </a:cubicBezTo>
                <a:lnTo>
                  <a:pt x="0" y="194028"/>
                </a:lnTo>
                <a:cubicBezTo>
                  <a:pt x="0" y="138466"/>
                  <a:pt x="0" y="110243"/>
                  <a:pt x="9525" y="80257"/>
                </a:cubicBezTo>
                <a:cubicBezTo>
                  <a:pt x="21520" y="47272"/>
                  <a:pt x="47272" y="21520"/>
                  <a:pt x="80081" y="9525"/>
                </a:cubicBezTo>
                <a:cubicBezTo>
                  <a:pt x="110067" y="0"/>
                  <a:pt x="138289" y="0"/>
                  <a:pt x="194028"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3434714744"/>
      </p:ext>
    </p:extLst>
  </p:cSld>
  <p:clrMapOvr>
    <a:masterClrMapping/>
  </p:clrMapOvr>
  <p:transition spd="med"/>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5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0" y="0"/>
            <a:ext cx="2438400" cy="24384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9" name="Picture Placeholder 2"/>
          <p:cNvSpPr>
            <a:spLocks noGrp="1"/>
          </p:cNvSpPr>
          <p:nvPr>
            <p:ph type="pic" sz="quarter" idx="11" hasCustomPrompt="1"/>
          </p:nvPr>
        </p:nvSpPr>
        <p:spPr>
          <a:xfrm>
            <a:off x="2438400" y="0"/>
            <a:ext cx="2438400" cy="24384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0" name="Picture Placeholder 2"/>
          <p:cNvSpPr>
            <a:spLocks noGrp="1"/>
          </p:cNvSpPr>
          <p:nvPr>
            <p:ph type="pic" sz="quarter" idx="12" hasCustomPrompt="1"/>
          </p:nvPr>
        </p:nvSpPr>
        <p:spPr>
          <a:xfrm>
            <a:off x="4876800" y="0"/>
            <a:ext cx="2438400" cy="24384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1" name="Picture Placeholder 2"/>
          <p:cNvSpPr>
            <a:spLocks noGrp="1"/>
          </p:cNvSpPr>
          <p:nvPr>
            <p:ph type="pic" sz="quarter" idx="13" hasCustomPrompt="1"/>
          </p:nvPr>
        </p:nvSpPr>
        <p:spPr>
          <a:xfrm>
            <a:off x="7315200" y="0"/>
            <a:ext cx="2438400" cy="24384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2" name="Picture Placeholder 2"/>
          <p:cNvSpPr>
            <a:spLocks noGrp="1"/>
          </p:cNvSpPr>
          <p:nvPr>
            <p:ph type="pic" sz="quarter" idx="14" hasCustomPrompt="1"/>
          </p:nvPr>
        </p:nvSpPr>
        <p:spPr>
          <a:xfrm>
            <a:off x="9753600" y="0"/>
            <a:ext cx="2438400" cy="24384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1888382974"/>
      </p:ext>
    </p:extLst>
  </p:cSld>
  <p:clrMapOvr>
    <a:masterClrMapping/>
  </p:clrMapOvr>
  <p:transition spd="med"/>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6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5427497" y="1396603"/>
            <a:ext cx="2000251" cy="200025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0" name="Picture Placeholder 2"/>
          <p:cNvSpPr>
            <a:spLocks noGrp="1"/>
          </p:cNvSpPr>
          <p:nvPr>
            <p:ph type="pic" sz="quarter" idx="11" hasCustomPrompt="1"/>
          </p:nvPr>
        </p:nvSpPr>
        <p:spPr>
          <a:xfrm>
            <a:off x="7491247" y="1396603"/>
            <a:ext cx="2000251" cy="200025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1" name="Picture Placeholder 2"/>
          <p:cNvSpPr>
            <a:spLocks noGrp="1"/>
          </p:cNvSpPr>
          <p:nvPr>
            <p:ph type="pic" sz="quarter" idx="12" hasCustomPrompt="1"/>
          </p:nvPr>
        </p:nvSpPr>
        <p:spPr>
          <a:xfrm>
            <a:off x="9554997" y="1396603"/>
            <a:ext cx="2000251" cy="200025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2" name="Picture Placeholder 2"/>
          <p:cNvSpPr>
            <a:spLocks noGrp="1"/>
          </p:cNvSpPr>
          <p:nvPr>
            <p:ph type="pic" sz="quarter" idx="13" hasCustomPrompt="1"/>
          </p:nvPr>
        </p:nvSpPr>
        <p:spPr>
          <a:xfrm>
            <a:off x="5427497" y="3459262"/>
            <a:ext cx="2000251" cy="200025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3" name="Picture Placeholder 2"/>
          <p:cNvSpPr>
            <a:spLocks noGrp="1"/>
          </p:cNvSpPr>
          <p:nvPr>
            <p:ph type="pic" sz="quarter" idx="14" hasCustomPrompt="1"/>
          </p:nvPr>
        </p:nvSpPr>
        <p:spPr>
          <a:xfrm>
            <a:off x="7491247" y="3459262"/>
            <a:ext cx="2000251" cy="200025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4" name="Picture Placeholder 2"/>
          <p:cNvSpPr>
            <a:spLocks noGrp="1"/>
          </p:cNvSpPr>
          <p:nvPr>
            <p:ph type="pic" sz="quarter" idx="15" hasCustomPrompt="1"/>
          </p:nvPr>
        </p:nvSpPr>
        <p:spPr>
          <a:xfrm>
            <a:off x="9554997" y="3459261"/>
            <a:ext cx="2000251" cy="200025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1470711392"/>
      </p:ext>
    </p:extLst>
  </p:cSld>
  <p:clrMapOvr>
    <a:masterClrMapping/>
  </p:clrMapOvr>
  <p:transition spd="med"/>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7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9" name="Picture Placeholder 8"/>
          <p:cNvSpPr>
            <a:spLocks noGrp="1"/>
          </p:cNvSpPr>
          <p:nvPr>
            <p:ph type="pic" sz="quarter" idx="10" hasCustomPrompt="1"/>
          </p:nvPr>
        </p:nvSpPr>
        <p:spPr>
          <a:xfrm>
            <a:off x="1968500" y="1397428"/>
            <a:ext cx="1968500" cy="1968501"/>
          </a:xfrm>
          <a:custGeom>
            <a:avLst/>
            <a:gdLst>
              <a:gd name="connsiteX0" fmla="*/ 97149 w 3937000"/>
              <a:gd name="connsiteY0" fmla="*/ 0 h 3937001"/>
              <a:gd name="connsiteX1" fmla="*/ 3839851 w 3937000"/>
              <a:gd name="connsiteY1" fmla="*/ 0 h 3937001"/>
              <a:gd name="connsiteX2" fmla="*/ 3896901 w 3937000"/>
              <a:gd name="connsiteY2" fmla="*/ 4739 h 3937001"/>
              <a:gd name="connsiteX3" fmla="*/ 3932261 w 3937000"/>
              <a:gd name="connsiteY3" fmla="*/ 40099 h 3937001"/>
              <a:gd name="connsiteX4" fmla="*/ 3937000 w 3937000"/>
              <a:gd name="connsiteY4" fmla="*/ 97696 h 3937001"/>
              <a:gd name="connsiteX5" fmla="*/ 3937000 w 3937000"/>
              <a:gd name="connsiteY5" fmla="*/ 3839852 h 3937001"/>
              <a:gd name="connsiteX6" fmla="*/ 3932261 w 3937000"/>
              <a:gd name="connsiteY6" fmla="*/ 3896902 h 3937001"/>
              <a:gd name="connsiteX7" fmla="*/ 3896901 w 3937000"/>
              <a:gd name="connsiteY7" fmla="*/ 3932262 h 3937001"/>
              <a:gd name="connsiteX8" fmla="*/ 3839304 w 3937000"/>
              <a:gd name="connsiteY8" fmla="*/ 3937001 h 3937001"/>
              <a:gd name="connsiteX9" fmla="*/ 97149 w 3937000"/>
              <a:gd name="connsiteY9" fmla="*/ 3937001 h 3937001"/>
              <a:gd name="connsiteX10" fmla="*/ 40099 w 3937000"/>
              <a:gd name="connsiteY10" fmla="*/ 3932262 h 3937001"/>
              <a:gd name="connsiteX11" fmla="*/ 4739 w 3937000"/>
              <a:gd name="connsiteY11" fmla="*/ 3896902 h 3937001"/>
              <a:gd name="connsiteX12" fmla="*/ 0 w 3937000"/>
              <a:gd name="connsiteY12" fmla="*/ 3839305 h 3937001"/>
              <a:gd name="connsiteX13" fmla="*/ 0 w 3937000"/>
              <a:gd name="connsiteY13" fmla="*/ 97149 h 3937001"/>
              <a:gd name="connsiteX14" fmla="*/ 4739 w 3937000"/>
              <a:gd name="connsiteY14" fmla="*/ 40099 h 3937001"/>
              <a:gd name="connsiteX15" fmla="*/ 40099 w 3937000"/>
              <a:gd name="connsiteY15" fmla="*/ 4739 h 3937001"/>
              <a:gd name="connsiteX16" fmla="*/ 97149 w 3937000"/>
              <a:gd name="connsiteY16" fmla="*/ 0 h 393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37000" h="3937001">
                <a:moveTo>
                  <a:pt x="97149" y="0"/>
                </a:moveTo>
                <a:lnTo>
                  <a:pt x="3839851" y="0"/>
                </a:lnTo>
                <a:cubicBezTo>
                  <a:pt x="3867556" y="0"/>
                  <a:pt x="3881955" y="0"/>
                  <a:pt x="3896901" y="4739"/>
                </a:cubicBezTo>
                <a:cubicBezTo>
                  <a:pt x="3913305" y="10754"/>
                  <a:pt x="3926246" y="23695"/>
                  <a:pt x="3932261" y="40099"/>
                </a:cubicBezTo>
                <a:cubicBezTo>
                  <a:pt x="3937000" y="55045"/>
                  <a:pt x="3937000" y="69444"/>
                  <a:pt x="3937000" y="97696"/>
                </a:cubicBezTo>
                <a:lnTo>
                  <a:pt x="3937000" y="3839852"/>
                </a:lnTo>
                <a:cubicBezTo>
                  <a:pt x="3937000" y="3867557"/>
                  <a:pt x="3937000" y="3881956"/>
                  <a:pt x="3932261" y="3896902"/>
                </a:cubicBezTo>
                <a:cubicBezTo>
                  <a:pt x="3926246" y="3913306"/>
                  <a:pt x="3913305" y="3926247"/>
                  <a:pt x="3896901" y="3932262"/>
                </a:cubicBezTo>
                <a:cubicBezTo>
                  <a:pt x="3881955" y="3937001"/>
                  <a:pt x="3867556" y="3937001"/>
                  <a:pt x="3839304" y="3937001"/>
                </a:cubicBezTo>
                <a:lnTo>
                  <a:pt x="97149" y="3937001"/>
                </a:lnTo>
                <a:cubicBezTo>
                  <a:pt x="69444" y="3937001"/>
                  <a:pt x="55045" y="3937001"/>
                  <a:pt x="40099" y="3932262"/>
                </a:cubicBezTo>
                <a:cubicBezTo>
                  <a:pt x="23695" y="3926247"/>
                  <a:pt x="10754" y="3913306"/>
                  <a:pt x="4739" y="3896902"/>
                </a:cubicBezTo>
                <a:cubicBezTo>
                  <a:pt x="0" y="3881956"/>
                  <a:pt x="0" y="3867557"/>
                  <a:pt x="0" y="3839305"/>
                </a:cubicBezTo>
                <a:lnTo>
                  <a:pt x="0" y="97149"/>
                </a:lnTo>
                <a:cubicBezTo>
                  <a:pt x="0" y="69444"/>
                  <a:pt x="0" y="55045"/>
                  <a:pt x="4739" y="40099"/>
                </a:cubicBezTo>
                <a:cubicBezTo>
                  <a:pt x="10754" y="23695"/>
                  <a:pt x="23695" y="10754"/>
                  <a:pt x="40099" y="4739"/>
                </a:cubicBezTo>
                <a:cubicBezTo>
                  <a:pt x="55045" y="0"/>
                  <a:pt x="69444" y="0"/>
                  <a:pt x="97149"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0" name="Picture Placeholder 9"/>
          <p:cNvSpPr>
            <a:spLocks noGrp="1"/>
          </p:cNvSpPr>
          <p:nvPr>
            <p:ph type="pic" sz="quarter" idx="11" hasCustomPrompt="1"/>
          </p:nvPr>
        </p:nvSpPr>
        <p:spPr>
          <a:xfrm>
            <a:off x="4064000" y="1397428"/>
            <a:ext cx="1968500" cy="1968501"/>
          </a:xfrm>
          <a:custGeom>
            <a:avLst/>
            <a:gdLst>
              <a:gd name="connsiteX0" fmla="*/ 97149 w 3937000"/>
              <a:gd name="connsiteY0" fmla="*/ 0 h 3937001"/>
              <a:gd name="connsiteX1" fmla="*/ 3839851 w 3937000"/>
              <a:gd name="connsiteY1" fmla="*/ 0 h 3937001"/>
              <a:gd name="connsiteX2" fmla="*/ 3896901 w 3937000"/>
              <a:gd name="connsiteY2" fmla="*/ 4739 h 3937001"/>
              <a:gd name="connsiteX3" fmla="*/ 3932261 w 3937000"/>
              <a:gd name="connsiteY3" fmla="*/ 40099 h 3937001"/>
              <a:gd name="connsiteX4" fmla="*/ 3937000 w 3937000"/>
              <a:gd name="connsiteY4" fmla="*/ 97696 h 3937001"/>
              <a:gd name="connsiteX5" fmla="*/ 3937000 w 3937000"/>
              <a:gd name="connsiteY5" fmla="*/ 3839852 h 3937001"/>
              <a:gd name="connsiteX6" fmla="*/ 3932261 w 3937000"/>
              <a:gd name="connsiteY6" fmla="*/ 3896902 h 3937001"/>
              <a:gd name="connsiteX7" fmla="*/ 3896901 w 3937000"/>
              <a:gd name="connsiteY7" fmla="*/ 3932262 h 3937001"/>
              <a:gd name="connsiteX8" fmla="*/ 3839304 w 3937000"/>
              <a:gd name="connsiteY8" fmla="*/ 3937001 h 3937001"/>
              <a:gd name="connsiteX9" fmla="*/ 97149 w 3937000"/>
              <a:gd name="connsiteY9" fmla="*/ 3937001 h 3937001"/>
              <a:gd name="connsiteX10" fmla="*/ 40099 w 3937000"/>
              <a:gd name="connsiteY10" fmla="*/ 3932262 h 3937001"/>
              <a:gd name="connsiteX11" fmla="*/ 4739 w 3937000"/>
              <a:gd name="connsiteY11" fmla="*/ 3896902 h 3937001"/>
              <a:gd name="connsiteX12" fmla="*/ 0 w 3937000"/>
              <a:gd name="connsiteY12" fmla="*/ 3839305 h 3937001"/>
              <a:gd name="connsiteX13" fmla="*/ 0 w 3937000"/>
              <a:gd name="connsiteY13" fmla="*/ 97149 h 3937001"/>
              <a:gd name="connsiteX14" fmla="*/ 4739 w 3937000"/>
              <a:gd name="connsiteY14" fmla="*/ 40099 h 3937001"/>
              <a:gd name="connsiteX15" fmla="*/ 40099 w 3937000"/>
              <a:gd name="connsiteY15" fmla="*/ 4739 h 3937001"/>
              <a:gd name="connsiteX16" fmla="*/ 97149 w 3937000"/>
              <a:gd name="connsiteY16" fmla="*/ 0 h 393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37000" h="3937001">
                <a:moveTo>
                  <a:pt x="97149" y="0"/>
                </a:moveTo>
                <a:lnTo>
                  <a:pt x="3839851" y="0"/>
                </a:lnTo>
                <a:cubicBezTo>
                  <a:pt x="3867556" y="0"/>
                  <a:pt x="3881955" y="0"/>
                  <a:pt x="3896901" y="4739"/>
                </a:cubicBezTo>
                <a:cubicBezTo>
                  <a:pt x="3913305" y="10754"/>
                  <a:pt x="3926246" y="23695"/>
                  <a:pt x="3932261" y="40099"/>
                </a:cubicBezTo>
                <a:cubicBezTo>
                  <a:pt x="3937000" y="55045"/>
                  <a:pt x="3937000" y="69444"/>
                  <a:pt x="3937000" y="97696"/>
                </a:cubicBezTo>
                <a:lnTo>
                  <a:pt x="3937000" y="3839852"/>
                </a:lnTo>
                <a:cubicBezTo>
                  <a:pt x="3937000" y="3867557"/>
                  <a:pt x="3937000" y="3881956"/>
                  <a:pt x="3932261" y="3896902"/>
                </a:cubicBezTo>
                <a:cubicBezTo>
                  <a:pt x="3926246" y="3913306"/>
                  <a:pt x="3913305" y="3926247"/>
                  <a:pt x="3896901" y="3932262"/>
                </a:cubicBezTo>
                <a:cubicBezTo>
                  <a:pt x="3881955" y="3937001"/>
                  <a:pt x="3867556" y="3937001"/>
                  <a:pt x="3839304" y="3937001"/>
                </a:cubicBezTo>
                <a:lnTo>
                  <a:pt x="97149" y="3937001"/>
                </a:lnTo>
                <a:cubicBezTo>
                  <a:pt x="69444" y="3937001"/>
                  <a:pt x="55045" y="3937001"/>
                  <a:pt x="40099" y="3932262"/>
                </a:cubicBezTo>
                <a:cubicBezTo>
                  <a:pt x="23695" y="3926247"/>
                  <a:pt x="10754" y="3913306"/>
                  <a:pt x="4739" y="3896902"/>
                </a:cubicBezTo>
                <a:cubicBezTo>
                  <a:pt x="0" y="3881956"/>
                  <a:pt x="0" y="3867557"/>
                  <a:pt x="0" y="3839305"/>
                </a:cubicBezTo>
                <a:lnTo>
                  <a:pt x="0" y="97149"/>
                </a:lnTo>
                <a:cubicBezTo>
                  <a:pt x="0" y="69444"/>
                  <a:pt x="0" y="55045"/>
                  <a:pt x="4739" y="40099"/>
                </a:cubicBezTo>
                <a:cubicBezTo>
                  <a:pt x="10754" y="23695"/>
                  <a:pt x="23695" y="10754"/>
                  <a:pt x="40099" y="4739"/>
                </a:cubicBezTo>
                <a:cubicBezTo>
                  <a:pt x="55045" y="0"/>
                  <a:pt x="69444" y="0"/>
                  <a:pt x="97149"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1" name="Picture Placeholder 10"/>
          <p:cNvSpPr>
            <a:spLocks noGrp="1"/>
          </p:cNvSpPr>
          <p:nvPr>
            <p:ph type="pic" sz="quarter" idx="12" hasCustomPrompt="1"/>
          </p:nvPr>
        </p:nvSpPr>
        <p:spPr>
          <a:xfrm>
            <a:off x="6159500" y="1397428"/>
            <a:ext cx="1968500" cy="1968501"/>
          </a:xfrm>
          <a:custGeom>
            <a:avLst/>
            <a:gdLst>
              <a:gd name="connsiteX0" fmla="*/ 97149 w 3937000"/>
              <a:gd name="connsiteY0" fmla="*/ 0 h 3937001"/>
              <a:gd name="connsiteX1" fmla="*/ 3839851 w 3937000"/>
              <a:gd name="connsiteY1" fmla="*/ 0 h 3937001"/>
              <a:gd name="connsiteX2" fmla="*/ 3896901 w 3937000"/>
              <a:gd name="connsiteY2" fmla="*/ 4739 h 3937001"/>
              <a:gd name="connsiteX3" fmla="*/ 3932261 w 3937000"/>
              <a:gd name="connsiteY3" fmla="*/ 40099 h 3937001"/>
              <a:gd name="connsiteX4" fmla="*/ 3937000 w 3937000"/>
              <a:gd name="connsiteY4" fmla="*/ 97696 h 3937001"/>
              <a:gd name="connsiteX5" fmla="*/ 3937000 w 3937000"/>
              <a:gd name="connsiteY5" fmla="*/ 3839852 h 3937001"/>
              <a:gd name="connsiteX6" fmla="*/ 3932261 w 3937000"/>
              <a:gd name="connsiteY6" fmla="*/ 3896902 h 3937001"/>
              <a:gd name="connsiteX7" fmla="*/ 3896901 w 3937000"/>
              <a:gd name="connsiteY7" fmla="*/ 3932262 h 3937001"/>
              <a:gd name="connsiteX8" fmla="*/ 3839304 w 3937000"/>
              <a:gd name="connsiteY8" fmla="*/ 3937001 h 3937001"/>
              <a:gd name="connsiteX9" fmla="*/ 97149 w 3937000"/>
              <a:gd name="connsiteY9" fmla="*/ 3937001 h 3937001"/>
              <a:gd name="connsiteX10" fmla="*/ 40099 w 3937000"/>
              <a:gd name="connsiteY10" fmla="*/ 3932262 h 3937001"/>
              <a:gd name="connsiteX11" fmla="*/ 4739 w 3937000"/>
              <a:gd name="connsiteY11" fmla="*/ 3896902 h 3937001"/>
              <a:gd name="connsiteX12" fmla="*/ 0 w 3937000"/>
              <a:gd name="connsiteY12" fmla="*/ 3839305 h 3937001"/>
              <a:gd name="connsiteX13" fmla="*/ 0 w 3937000"/>
              <a:gd name="connsiteY13" fmla="*/ 97149 h 3937001"/>
              <a:gd name="connsiteX14" fmla="*/ 4739 w 3937000"/>
              <a:gd name="connsiteY14" fmla="*/ 40099 h 3937001"/>
              <a:gd name="connsiteX15" fmla="*/ 40099 w 3937000"/>
              <a:gd name="connsiteY15" fmla="*/ 4739 h 3937001"/>
              <a:gd name="connsiteX16" fmla="*/ 97149 w 3937000"/>
              <a:gd name="connsiteY16" fmla="*/ 0 h 393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37000" h="3937001">
                <a:moveTo>
                  <a:pt x="97149" y="0"/>
                </a:moveTo>
                <a:lnTo>
                  <a:pt x="3839851" y="0"/>
                </a:lnTo>
                <a:cubicBezTo>
                  <a:pt x="3867556" y="0"/>
                  <a:pt x="3881955" y="0"/>
                  <a:pt x="3896901" y="4739"/>
                </a:cubicBezTo>
                <a:cubicBezTo>
                  <a:pt x="3913305" y="10754"/>
                  <a:pt x="3926246" y="23695"/>
                  <a:pt x="3932261" y="40099"/>
                </a:cubicBezTo>
                <a:cubicBezTo>
                  <a:pt x="3937000" y="55045"/>
                  <a:pt x="3937000" y="69444"/>
                  <a:pt x="3937000" y="97696"/>
                </a:cubicBezTo>
                <a:lnTo>
                  <a:pt x="3937000" y="3839852"/>
                </a:lnTo>
                <a:cubicBezTo>
                  <a:pt x="3937000" y="3867557"/>
                  <a:pt x="3937000" y="3881956"/>
                  <a:pt x="3932261" y="3896902"/>
                </a:cubicBezTo>
                <a:cubicBezTo>
                  <a:pt x="3926246" y="3913306"/>
                  <a:pt x="3913305" y="3926247"/>
                  <a:pt x="3896901" y="3932262"/>
                </a:cubicBezTo>
                <a:cubicBezTo>
                  <a:pt x="3881955" y="3937001"/>
                  <a:pt x="3867556" y="3937001"/>
                  <a:pt x="3839304" y="3937001"/>
                </a:cubicBezTo>
                <a:lnTo>
                  <a:pt x="97149" y="3937001"/>
                </a:lnTo>
                <a:cubicBezTo>
                  <a:pt x="69444" y="3937001"/>
                  <a:pt x="55045" y="3937001"/>
                  <a:pt x="40099" y="3932262"/>
                </a:cubicBezTo>
                <a:cubicBezTo>
                  <a:pt x="23695" y="3926247"/>
                  <a:pt x="10754" y="3913306"/>
                  <a:pt x="4739" y="3896902"/>
                </a:cubicBezTo>
                <a:cubicBezTo>
                  <a:pt x="0" y="3881956"/>
                  <a:pt x="0" y="3867557"/>
                  <a:pt x="0" y="3839305"/>
                </a:cubicBezTo>
                <a:lnTo>
                  <a:pt x="0" y="97149"/>
                </a:lnTo>
                <a:cubicBezTo>
                  <a:pt x="0" y="69444"/>
                  <a:pt x="0" y="55045"/>
                  <a:pt x="4739" y="40099"/>
                </a:cubicBezTo>
                <a:cubicBezTo>
                  <a:pt x="10754" y="23695"/>
                  <a:pt x="23695" y="10754"/>
                  <a:pt x="40099" y="4739"/>
                </a:cubicBezTo>
                <a:cubicBezTo>
                  <a:pt x="55045" y="0"/>
                  <a:pt x="69444" y="0"/>
                  <a:pt x="97149"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2" name="Picture Placeholder 11"/>
          <p:cNvSpPr>
            <a:spLocks noGrp="1"/>
          </p:cNvSpPr>
          <p:nvPr>
            <p:ph type="pic" sz="quarter" idx="13" hasCustomPrompt="1"/>
          </p:nvPr>
        </p:nvSpPr>
        <p:spPr>
          <a:xfrm>
            <a:off x="4064000" y="3491365"/>
            <a:ext cx="1968500" cy="1968501"/>
          </a:xfrm>
          <a:custGeom>
            <a:avLst/>
            <a:gdLst>
              <a:gd name="connsiteX0" fmla="*/ 97149 w 3937000"/>
              <a:gd name="connsiteY0" fmla="*/ 0 h 3937001"/>
              <a:gd name="connsiteX1" fmla="*/ 3839851 w 3937000"/>
              <a:gd name="connsiteY1" fmla="*/ 0 h 3937001"/>
              <a:gd name="connsiteX2" fmla="*/ 3896901 w 3937000"/>
              <a:gd name="connsiteY2" fmla="*/ 4739 h 3937001"/>
              <a:gd name="connsiteX3" fmla="*/ 3932261 w 3937000"/>
              <a:gd name="connsiteY3" fmla="*/ 40099 h 3937001"/>
              <a:gd name="connsiteX4" fmla="*/ 3937000 w 3937000"/>
              <a:gd name="connsiteY4" fmla="*/ 97696 h 3937001"/>
              <a:gd name="connsiteX5" fmla="*/ 3937000 w 3937000"/>
              <a:gd name="connsiteY5" fmla="*/ 3839852 h 3937001"/>
              <a:gd name="connsiteX6" fmla="*/ 3932261 w 3937000"/>
              <a:gd name="connsiteY6" fmla="*/ 3896902 h 3937001"/>
              <a:gd name="connsiteX7" fmla="*/ 3896901 w 3937000"/>
              <a:gd name="connsiteY7" fmla="*/ 3932262 h 3937001"/>
              <a:gd name="connsiteX8" fmla="*/ 3839304 w 3937000"/>
              <a:gd name="connsiteY8" fmla="*/ 3937001 h 3937001"/>
              <a:gd name="connsiteX9" fmla="*/ 97149 w 3937000"/>
              <a:gd name="connsiteY9" fmla="*/ 3937001 h 3937001"/>
              <a:gd name="connsiteX10" fmla="*/ 40099 w 3937000"/>
              <a:gd name="connsiteY10" fmla="*/ 3932262 h 3937001"/>
              <a:gd name="connsiteX11" fmla="*/ 4739 w 3937000"/>
              <a:gd name="connsiteY11" fmla="*/ 3896902 h 3937001"/>
              <a:gd name="connsiteX12" fmla="*/ 0 w 3937000"/>
              <a:gd name="connsiteY12" fmla="*/ 3839305 h 3937001"/>
              <a:gd name="connsiteX13" fmla="*/ 0 w 3937000"/>
              <a:gd name="connsiteY13" fmla="*/ 97149 h 3937001"/>
              <a:gd name="connsiteX14" fmla="*/ 4739 w 3937000"/>
              <a:gd name="connsiteY14" fmla="*/ 40099 h 3937001"/>
              <a:gd name="connsiteX15" fmla="*/ 40099 w 3937000"/>
              <a:gd name="connsiteY15" fmla="*/ 4739 h 3937001"/>
              <a:gd name="connsiteX16" fmla="*/ 97149 w 3937000"/>
              <a:gd name="connsiteY16" fmla="*/ 0 h 393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37000" h="3937001">
                <a:moveTo>
                  <a:pt x="97149" y="0"/>
                </a:moveTo>
                <a:lnTo>
                  <a:pt x="3839851" y="0"/>
                </a:lnTo>
                <a:cubicBezTo>
                  <a:pt x="3867556" y="0"/>
                  <a:pt x="3881955" y="0"/>
                  <a:pt x="3896901" y="4739"/>
                </a:cubicBezTo>
                <a:cubicBezTo>
                  <a:pt x="3913305" y="10754"/>
                  <a:pt x="3926246" y="23695"/>
                  <a:pt x="3932261" y="40099"/>
                </a:cubicBezTo>
                <a:cubicBezTo>
                  <a:pt x="3937000" y="55045"/>
                  <a:pt x="3937000" y="69444"/>
                  <a:pt x="3937000" y="97696"/>
                </a:cubicBezTo>
                <a:lnTo>
                  <a:pt x="3937000" y="3839852"/>
                </a:lnTo>
                <a:cubicBezTo>
                  <a:pt x="3937000" y="3867557"/>
                  <a:pt x="3937000" y="3881956"/>
                  <a:pt x="3932261" y="3896902"/>
                </a:cubicBezTo>
                <a:cubicBezTo>
                  <a:pt x="3926246" y="3913306"/>
                  <a:pt x="3913305" y="3926247"/>
                  <a:pt x="3896901" y="3932262"/>
                </a:cubicBezTo>
                <a:cubicBezTo>
                  <a:pt x="3881955" y="3937001"/>
                  <a:pt x="3867556" y="3937001"/>
                  <a:pt x="3839304" y="3937001"/>
                </a:cubicBezTo>
                <a:lnTo>
                  <a:pt x="97149" y="3937001"/>
                </a:lnTo>
                <a:cubicBezTo>
                  <a:pt x="69444" y="3937001"/>
                  <a:pt x="55045" y="3937001"/>
                  <a:pt x="40099" y="3932262"/>
                </a:cubicBezTo>
                <a:cubicBezTo>
                  <a:pt x="23695" y="3926247"/>
                  <a:pt x="10754" y="3913306"/>
                  <a:pt x="4739" y="3896902"/>
                </a:cubicBezTo>
                <a:cubicBezTo>
                  <a:pt x="0" y="3881956"/>
                  <a:pt x="0" y="3867557"/>
                  <a:pt x="0" y="3839305"/>
                </a:cubicBezTo>
                <a:lnTo>
                  <a:pt x="0" y="97149"/>
                </a:lnTo>
                <a:cubicBezTo>
                  <a:pt x="0" y="69444"/>
                  <a:pt x="0" y="55045"/>
                  <a:pt x="4739" y="40099"/>
                </a:cubicBezTo>
                <a:cubicBezTo>
                  <a:pt x="10754" y="23695"/>
                  <a:pt x="23695" y="10754"/>
                  <a:pt x="40099" y="4739"/>
                </a:cubicBezTo>
                <a:cubicBezTo>
                  <a:pt x="55045" y="0"/>
                  <a:pt x="69444" y="0"/>
                  <a:pt x="97149"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3" name="Picture Placeholder 12"/>
          <p:cNvSpPr>
            <a:spLocks noGrp="1"/>
          </p:cNvSpPr>
          <p:nvPr>
            <p:ph type="pic" sz="quarter" idx="14" hasCustomPrompt="1"/>
          </p:nvPr>
        </p:nvSpPr>
        <p:spPr>
          <a:xfrm>
            <a:off x="8255000" y="3491365"/>
            <a:ext cx="1968500" cy="1968501"/>
          </a:xfrm>
          <a:custGeom>
            <a:avLst/>
            <a:gdLst>
              <a:gd name="connsiteX0" fmla="*/ 97149 w 3937000"/>
              <a:gd name="connsiteY0" fmla="*/ 0 h 3937001"/>
              <a:gd name="connsiteX1" fmla="*/ 3839851 w 3937000"/>
              <a:gd name="connsiteY1" fmla="*/ 0 h 3937001"/>
              <a:gd name="connsiteX2" fmla="*/ 3896901 w 3937000"/>
              <a:gd name="connsiteY2" fmla="*/ 4739 h 3937001"/>
              <a:gd name="connsiteX3" fmla="*/ 3932261 w 3937000"/>
              <a:gd name="connsiteY3" fmla="*/ 40099 h 3937001"/>
              <a:gd name="connsiteX4" fmla="*/ 3937000 w 3937000"/>
              <a:gd name="connsiteY4" fmla="*/ 97696 h 3937001"/>
              <a:gd name="connsiteX5" fmla="*/ 3937000 w 3937000"/>
              <a:gd name="connsiteY5" fmla="*/ 3839852 h 3937001"/>
              <a:gd name="connsiteX6" fmla="*/ 3932261 w 3937000"/>
              <a:gd name="connsiteY6" fmla="*/ 3896902 h 3937001"/>
              <a:gd name="connsiteX7" fmla="*/ 3896901 w 3937000"/>
              <a:gd name="connsiteY7" fmla="*/ 3932262 h 3937001"/>
              <a:gd name="connsiteX8" fmla="*/ 3839304 w 3937000"/>
              <a:gd name="connsiteY8" fmla="*/ 3937001 h 3937001"/>
              <a:gd name="connsiteX9" fmla="*/ 97149 w 3937000"/>
              <a:gd name="connsiteY9" fmla="*/ 3937001 h 3937001"/>
              <a:gd name="connsiteX10" fmla="*/ 40099 w 3937000"/>
              <a:gd name="connsiteY10" fmla="*/ 3932262 h 3937001"/>
              <a:gd name="connsiteX11" fmla="*/ 4739 w 3937000"/>
              <a:gd name="connsiteY11" fmla="*/ 3896902 h 3937001"/>
              <a:gd name="connsiteX12" fmla="*/ 0 w 3937000"/>
              <a:gd name="connsiteY12" fmla="*/ 3839305 h 3937001"/>
              <a:gd name="connsiteX13" fmla="*/ 0 w 3937000"/>
              <a:gd name="connsiteY13" fmla="*/ 97149 h 3937001"/>
              <a:gd name="connsiteX14" fmla="*/ 4739 w 3937000"/>
              <a:gd name="connsiteY14" fmla="*/ 40099 h 3937001"/>
              <a:gd name="connsiteX15" fmla="*/ 40099 w 3937000"/>
              <a:gd name="connsiteY15" fmla="*/ 4739 h 3937001"/>
              <a:gd name="connsiteX16" fmla="*/ 97149 w 3937000"/>
              <a:gd name="connsiteY16" fmla="*/ 0 h 393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37000" h="3937001">
                <a:moveTo>
                  <a:pt x="97149" y="0"/>
                </a:moveTo>
                <a:lnTo>
                  <a:pt x="3839851" y="0"/>
                </a:lnTo>
                <a:cubicBezTo>
                  <a:pt x="3867556" y="0"/>
                  <a:pt x="3881955" y="0"/>
                  <a:pt x="3896901" y="4739"/>
                </a:cubicBezTo>
                <a:cubicBezTo>
                  <a:pt x="3913305" y="10754"/>
                  <a:pt x="3926246" y="23695"/>
                  <a:pt x="3932261" y="40099"/>
                </a:cubicBezTo>
                <a:cubicBezTo>
                  <a:pt x="3937000" y="55045"/>
                  <a:pt x="3937000" y="69444"/>
                  <a:pt x="3937000" y="97696"/>
                </a:cubicBezTo>
                <a:lnTo>
                  <a:pt x="3937000" y="3839852"/>
                </a:lnTo>
                <a:cubicBezTo>
                  <a:pt x="3937000" y="3867557"/>
                  <a:pt x="3937000" y="3881956"/>
                  <a:pt x="3932261" y="3896902"/>
                </a:cubicBezTo>
                <a:cubicBezTo>
                  <a:pt x="3926246" y="3913306"/>
                  <a:pt x="3913305" y="3926247"/>
                  <a:pt x="3896901" y="3932262"/>
                </a:cubicBezTo>
                <a:cubicBezTo>
                  <a:pt x="3881955" y="3937001"/>
                  <a:pt x="3867556" y="3937001"/>
                  <a:pt x="3839304" y="3937001"/>
                </a:cubicBezTo>
                <a:lnTo>
                  <a:pt x="97149" y="3937001"/>
                </a:lnTo>
                <a:cubicBezTo>
                  <a:pt x="69444" y="3937001"/>
                  <a:pt x="55045" y="3937001"/>
                  <a:pt x="40099" y="3932262"/>
                </a:cubicBezTo>
                <a:cubicBezTo>
                  <a:pt x="23695" y="3926247"/>
                  <a:pt x="10754" y="3913306"/>
                  <a:pt x="4739" y="3896902"/>
                </a:cubicBezTo>
                <a:cubicBezTo>
                  <a:pt x="0" y="3881956"/>
                  <a:pt x="0" y="3867557"/>
                  <a:pt x="0" y="3839305"/>
                </a:cubicBezTo>
                <a:lnTo>
                  <a:pt x="0" y="97149"/>
                </a:lnTo>
                <a:cubicBezTo>
                  <a:pt x="0" y="69444"/>
                  <a:pt x="0" y="55045"/>
                  <a:pt x="4739" y="40099"/>
                </a:cubicBezTo>
                <a:cubicBezTo>
                  <a:pt x="10754" y="23695"/>
                  <a:pt x="23695" y="10754"/>
                  <a:pt x="40099" y="4739"/>
                </a:cubicBezTo>
                <a:cubicBezTo>
                  <a:pt x="55045" y="0"/>
                  <a:pt x="69444" y="0"/>
                  <a:pt x="97149"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54891317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rPr dirty="0"/>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rPr dirty="0" err="1"/>
              <a:t>uplock</a:t>
            </a:r>
            <a:endParaRPr dirty="0"/>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73545426"/>
      </p:ext>
    </p:extLst>
  </p:cSld>
  <p:clrMapOvr>
    <a:masterClrMapping/>
  </p:clrMapOvr>
  <p:transition spd="med"/>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8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6" name="Rounded Rectangle"/>
          <p:cNvSpPr/>
          <p:nvPr userDrawn="1"/>
        </p:nvSpPr>
        <p:spPr>
          <a:xfrm>
            <a:off x="5473700" y="1397000"/>
            <a:ext cx="2857500" cy="4064001"/>
          </a:xfrm>
          <a:prstGeom prst="roundRect">
            <a:avLst>
              <a:gd name="adj" fmla="val 2222"/>
            </a:avLst>
          </a:prstGeom>
          <a:solidFill>
            <a:srgbClr val="F6F9FF"/>
          </a:solidFill>
          <a:ln w="12700">
            <a:miter lim="400000"/>
          </a:ln>
          <a:effectLst>
            <a:outerShdw blurRad="190500" dist="50800" dir="2700000" rotWithShape="0">
              <a:srgbClr val="000000">
                <a:alpha val="39951"/>
              </a:srgb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Rounded Rectangle"/>
          <p:cNvSpPr/>
          <p:nvPr userDrawn="1"/>
        </p:nvSpPr>
        <p:spPr>
          <a:xfrm>
            <a:off x="8697747" y="1397000"/>
            <a:ext cx="2857501" cy="4064000"/>
          </a:xfrm>
          <a:prstGeom prst="roundRect">
            <a:avLst>
              <a:gd name="adj" fmla="val 2222"/>
            </a:avLst>
          </a:prstGeom>
          <a:solidFill>
            <a:srgbClr val="F6F9FF"/>
          </a:solidFill>
          <a:ln w="12700">
            <a:miter lim="400000"/>
          </a:ln>
          <a:effectLst>
            <a:outerShdw blurRad="190500" dist="50800" dir="2700000" rotWithShape="0">
              <a:srgbClr val="000000">
                <a:alpha val="39951"/>
              </a:srgbClr>
            </a:outerShdw>
          </a:effectLst>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0" name="Picture Placeholder 9"/>
          <p:cNvSpPr>
            <a:spLocks noGrp="1"/>
          </p:cNvSpPr>
          <p:nvPr>
            <p:ph type="pic" sz="quarter" idx="10" hasCustomPrompt="1"/>
          </p:nvPr>
        </p:nvSpPr>
        <p:spPr>
          <a:xfrm>
            <a:off x="5473700" y="1397001"/>
            <a:ext cx="2857500" cy="3429000"/>
          </a:xfrm>
          <a:custGeom>
            <a:avLst/>
            <a:gdLst>
              <a:gd name="connsiteX0" fmla="*/ 194204 w 5715000"/>
              <a:gd name="connsiteY0" fmla="*/ 0 h 6858000"/>
              <a:gd name="connsiteX1" fmla="*/ 5520796 w 5715000"/>
              <a:gd name="connsiteY1" fmla="*/ 0 h 6858000"/>
              <a:gd name="connsiteX2" fmla="*/ 5634831 w 5715000"/>
              <a:gd name="connsiteY2" fmla="*/ 9525 h 6858000"/>
              <a:gd name="connsiteX3" fmla="*/ 5705475 w 5715000"/>
              <a:gd name="connsiteY3" fmla="*/ 80010 h 6858000"/>
              <a:gd name="connsiteX4" fmla="*/ 5715000 w 5715000"/>
              <a:gd name="connsiteY4" fmla="*/ 194945 h 6858000"/>
              <a:gd name="connsiteX5" fmla="*/ 5715000 w 5715000"/>
              <a:gd name="connsiteY5" fmla="*/ 5588001 h 6858000"/>
              <a:gd name="connsiteX6" fmla="*/ 5715000 w 5715000"/>
              <a:gd name="connsiteY6" fmla="*/ 6664008 h 6858000"/>
              <a:gd name="connsiteX7" fmla="*/ 5715000 w 5715000"/>
              <a:gd name="connsiteY7" fmla="*/ 6858000 h 6858000"/>
              <a:gd name="connsiteX8" fmla="*/ 0 w 5715000"/>
              <a:gd name="connsiteY8" fmla="*/ 6858000 h 6858000"/>
              <a:gd name="connsiteX9" fmla="*/ 0 w 5715000"/>
              <a:gd name="connsiteY9" fmla="*/ 6663056 h 6858000"/>
              <a:gd name="connsiteX10" fmla="*/ 0 w 5715000"/>
              <a:gd name="connsiteY10" fmla="*/ 5588001 h 6858000"/>
              <a:gd name="connsiteX11" fmla="*/ 0 w 5715000"/>
              <a:gd name="connsiteY11" fmla="*/ 193993 h 6858000"/>
              <a:gd name="connsiteX12" fmla="*/ 9525 w 5715000"/>
              <a:gd name="connsiteY12" fmla="*/ 80010 h 6858000"/>
              <a:gd name="connsiteX13" fmla="*/ 80169 w 5715000"/>
              <a:gd name="connsiteY13" fmla="*/ 9525 h 6858000"/>
              <a:gd name="connsiteX14" fmla="*/ 194204 w 5715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0" h="6858000">
                <a:moveTo>
                  <a:pt x="194204" y="0"/>
                </a:moveTo>
                <a:lnTo>
                  <a:pt x="5520796" y="0"/>
                </a:lnTo>
                <a:cubicBezTo>
                  <a:pt x="5576623" y="0"/>
                  <a:pt x="5604934" y="0"/>
                  <a:pt x="5634831" y="9525"/>
                </a:cubicBezTo>
                <a:cubicBezTo>
                  <a:pt x="5667640" y="21590"/>
                  <a:pt x="5693569" y="47308"/>
                  <a:pt x="5705475" y="80010"/>
                </a:cubicBezTo>
                <a:cubicBezTo>
                  <a:pt x="5715000" y="110173"/>
                  <a:pt x="5715000" y="138430"/>
                  <a:pt x="5715000" y="194945"/>
                </a:cubicBezTo>
                <a:lnTo>
                  <a:pt x="5715000" y="5588001"/>
                </a:lnTo>
                <a:lnTo>
                  <a:pt x="5715000" y="6664008"/>
                </a:lnTo>
                <a:lnTo>
                  <a:pt x="5715000" y="6858000"/>
                </a:lnTo>
                <a:lnTo>
                  <a:pt x="0" y="6858000"/>
                </a:lnTo>
                <a:lnTo>
                  <a:pt x="0" y="6663056"/>
                </a:lnTo>
                <a:lnTo>
                  <a:pt x="0" y="5588001"/>
                </a:lnTo>
                <a:lnTo>
                  <a:pt x="0" y="193993"/>
                </a:lnTo>
                <a:cubicBezTo>
                  <a:pt x="0" y="138430"/>
                  <a:pt x="0" y="110173"/>
                  <a:pt x="9525" y="80010"/>
                </a:cubicBezTo>
                <a:cubicBezTo>
                  <a:pt x="21431" y="47308"/>
                  <a:pt x="47360" y="21590"/>
                  <a:pt x="80169" y="9525"/>
                </a:cubicBezTo>
                <a:cubicBezTo>
                  <a:pt x="110067" y="0"/>
                  <a:pt x="138112" y="0"/>
                  <a:pt x="194204"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11" name="Picture Placeholder 10"/>
          <p:cNvSpPr>
            <a:spLocks noGrp="1"/>
          </p:cNvSpPr>
          <p:nvPr>
            <p:ph type="pic" sz="quarter" idx="11" hasCustomPrompt="1"/>
          </p:nvPr>
        </p:nvSpPr>
        <p:spPr>
          <a:xfrm>
            <a:off x="8697747" y="1397001"/>
            <a:ext cx="2857500" cy="3429000"/>
          </a:xfrm>
          <a:custGeom>
            <a:avLst/>
            <a:gdLst>
              <a:gd name="connsiteX0" fmla="*/ 194204 w 5715000"/>
              <a:gd name="connsiteY0" fmla="*/ 0 h 6858000"/>
              <a:gd name="connsiteX1" fmla="*/ 5520796 w 5715000"/>
              <a:gd name="connsiteY1" fmla="*/ 0 h 6858000"/>
              <a:gd name="connsiteX2" fmla="*/ 5634831 w 5715000"/>
              <a:gd name="connsiteY2" fmla="*/ 9525 h 6858000"/>
              <a:gd name="connsiteX3" fmla="*/ 5705475 w 5715000"/>
              <a:gd name="connsiteY3" fmla="*/ 80010 h 6858000"/>
              <a:gd name="connsiteX4" fmla="*/ 5715000 w 5715000"/>
              <a:gd name="connsiteY4" fmla="*/ 194945 h 6858000"/>
              <a:gd name="connsiteX5" fmla="*/ 5715000 w 5715000"/>
              <a:gd name="connsiteY5" fmla="*/ 5588001 h 6858000"/>
              <a:gd name="connsiteX6" fmla="*/ 5715000 w 5715000"/>
              <a:gd name="connsiteY6" fmla="*/ 6664008 h 6858000"/>
              <a:gd name="connsiteX7" fmla="*/ 5715000 w 5715000"/>
              <a:gd name="connsiteY7" fmla="*/ 6858000 h 6858000"/>
              <a:gd name="connsiteX8" fmla="*/ 0 w 5715000"/>
              <a:gd name="connsiteY8" fmla="*/ 6858000 h 6858000"/>
              <a:gd name="connsiteX9" fmla="*/ 0 w 5715000"/>
              <a:gd name="connsiteY9" fmla="*/ 6663056 h 6858000"/>
              <a:gd name="connsiteX10" fmla="*/ 0 w 5715000"/>
              <a:gd name="connsiteY10" fmla="*/ 5588001 h 6858000"/>
              <a:gd name="connsiteX11" fmla="*/ 0 w 5715000"/>
              <a:gd name="connsiteY11" fmla="*/ 193993 h 6858000"/>
              <a:gd name="connsiteX12" fmla="*/ 9525 w 5715000"/>
              <a:gd name="connsiteY12" fmla="*/ 80010 h 6858000"/>
              <a:gd name="connsiteX13" fmla="*/ 80169 w 5715000"/>
              <a:gd name="connsiteY13" fmla="*/ 9525 h 6858000"/>
              <a:gd name="connsiteX14" fmla="*/ 194204 w 5715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0" h="6858000">
                <a:moveTo>
                  <a:pt x="194204" y="0"/>
                </a:moveTo>
                <a:lnTo>
                  <a:pt x="5520796" y="0"/>
                </a:lnTo>
                <a:cubicBezTo>
                  <a:pt x="5576623" y="0"/>
                  <a:pt x="5604934" y="0"/>
                  <a:pt x="5634831" y="9525"/>
                </a:cubicBezTo>
                <a:cubicBezTo>
                  <a:pt x="5667640" y="21590"/>
                  <a:pt x="5693569" y="47308"/>
                  <a:pt x="5705475" y="80010"/>
                </a:cubicBezTo>
                <a:cubicBezTo>
                  <a:pt x="5715000" y="110173"/>
                  <a:pt x="5715000" y="138430"/>
                  <a:pt x="5715000" y="194945"/>
                </a:cubicBezTo>
                <a:lnTo>
                  <a:pt x="5715000" y="5588001"/>
                </a:lnTo>
                <a:lnTo>
                  <a:pt x="5715000" y="6664008"/>
                </a:lnTo>
                <a:lnTo>
                  <a:pt x="5715000" y="6858000"/>
                </a:lnTo>
                <a:lnTo>
                  <a:pt x="0" y="6858000"/>
                </a:lnTo>
                <a:lnTo>
                  <a:pt x="0" y="6663056"/>
                </a:lnTo>
                <a:lnTo>
                  <a:pt x="0" y="5588001"/>
                </a:lnTo>
                <a:lnTo>
                  <a:pt x="0" y="193993"/>
                </a:lnTo>
                <a:cubicBezTo>
                  <a:pt x="0" y="138430"/>
                  <a:pt x="0" y="110173"/>
                  <a:pt x="9525" y="80010"/>
                </a:cubicBezTo>
                <a:cubicBezTo>
                  <a:pt x="21431" y="47308"/>
                  <a:pt x="47360" y="21590"/>
                  <a:pt x="80169" y="9525"/>
                </a:cubicBezTo>
                <a:cubicBezTo>
                  <a:pt x="110067" y="0"/>
                  <a:pt x="138112" y="0"/>
                  <a:pt x="194204"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596762622"/>
      </p:ext>
    </p:extLst>
  </p:cSld>
  <p:clrMapOvr>
    <a:masterClrMapping/>
  </p:clrMapOvr>
  <p:transition spd="med"/>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9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7" name="Rectangle"/>
          <p:cNvSpPr/>
          <p:nvPr userDrawn="1"/>
        </p:nvSpPr>
        <p:spPr>
          <a:xfrm>
            <a:off x="7315200" y="1397000"/>
            <a:ext cx="2438400" cy="4064000"/>
          </a:xfrm>
          <a:prstGeom prst="rect">
            <a:avLst/>
          </a:prstGeom>
          <a:solidFill>
            <a:srgbClr val="292B3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8" name="Rectangle"/>
          <p:cNvSpPr/>
          <p:nvPr userDrawn="1"/>
        </p:nvSpPr>
        <p:spPr>
          <a:xfrm>
            <a:off x="2438400" y="1397000"/>
            <a:ext cx="2438401" cy="4064000"/>
          </a:xfrm>
          <a:prstGeom prst="rect">
            <a:avLst/>
          </a:prstGeom>
          <a:gradFill>
            <a:gsLst>
              <a:gs pos="0">
                <a:srgbClr val="1AAEC7"/>
              </a:gs>
              <a:gs pos="100000">
                <a:srgbClr val="5C33E6"/>
              </a:gs>
            </a:gsLst>
            <a:lin ang="8418169"/>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 name="Picture Placeholder 2"/>
          <p:cNvSpPr>
            <a:spLocks noGrp="1"/>
          </p:cNvSpPr>
          <p:nvPr>
            <p:ph type="pic" sz="quarter" idx="10" hasCustomPrompt="1"/>
          </p:nvPr>
        </p:nvSpPr>
        <p:spPr>
          <a:xfrm>
            <a:off x="-1" y="1397000"/>
            <a:ext cx="2438400" cy="40640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9" name="Picture Placeholder 2"/>
          <p:cNvSpPr>
            <a:spLocks noGrp="1"/>
          </p:cNvSpPr>
          <p:nvPr>
            <p:ph type="pic" sz="quarter" idx="11" hasCustomPrompt="1"/>
          </p:nvPr>
        </p:nvSpPr>
        <p:spPr>
          <a:xfrm>
            <a:off x="4876799" y="1397000"/>
            <a:ext cx="2438400" cy="40640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0" name="Picture Placeholder 2"/>
          <p:cNvSpPr>
            <a:spLocks noGrp="1"/>
          </p:cNvSpPr>
          <p:nvPr>
            <p:ph type="pic" sz="quarter" idx="12" hasCustomPrompt="1"/>
          </p:nvPr>
        </p:nvSpPr>
        <p:spPr>
          <a:xfrm>
            <a:off x="9753600" y="1397000"/>
            <a:ext cx="2438400" cy="40640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1304211879"/>
      </p:ext>
    </p:extLst>
  </p:cSld>
  <p:clrMapOvr>
    <a:masterClrMapping/>
  </p:clrMapOvr>
  <p:transition spd="med"/>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20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8" name="Rectangle"/>
          <p:cNvSpPr/>
          <p:nvPr userDrawn="1"/>
        </p:nvSpPr>
        <p:spPr>
          <a:xfrm>
            <a:off x="6096000" y="3429397"/>
            <a:ext cx="2730501" cy="2032001"/>
          </a:xfrm>
          <a:prstGeom prst="rect">
            <a:avLst/>
          </a:prstGeom>
          <a:solidFill>
            <a:srgbClr val="292B3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 name="Picture Placeholder 2"/>
          <p:cNvSpPr>
            <a:spLocks noGrp="1"/>
          </p:cNvSpPr>
          <p:nvPr>
            <p:ph type="pic" sz="quarter" idx="10" hasCustomPrompt="1"/>
          </p:nvPr>
        </p:nvSpPr>
        <p:spPr>
          <a:xfrm>
            <a:off x="633908" y="1396603"/>
            <a:ext cx="5462092" cy="4064794"/>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9" name="Picture Placeholder 2"/>
          <p:cNvSpPr>
            <a:spLocks noGrp="1"/>
          </p:cNvSpPr>
          <p:nvPr>
            <p:ph type="pic" sz="quarter" idx="11" hasCustomPrompt="1"/>
          </p:nvPr>
        </p:nvSpPr>
        <p:spPr>
          <a:xfrm>
            <a:off x="6096000" y="1396603"/>
            <a:ext cx="2728647" cy="203200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0" name="Picture Placeholder 2"/>
          <p:cNvSpPr>
            <a:spLocks noGrp="1"/>
          </p:cNvSpPr>
          <p:nvPr>
            <p:ph type="pic" sz="quarter" idx="12" hasCustomPrompt="1"/>
          </p:nvPr>
        </p:nvSpPr>
        <p:spPr>
          <a:xfrm>
            <a:off x="8825674" y="1396603"/>
            <a:ext cx="2728647" cy="203200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1" name="Picture Placeholder 2"/>
          <p:cNvSpPr>
            <a:spLocks noGrp="1"/>
          </p:cNvSpPr>
          <p:nvPr>
            <p:ph type="pic" sz="quarter" idx="13" hasCustomPrompt="1"/>
          </p:nvPr>
        </p:nvSpPr>
        <p:spPr>
          <a:xfrm>
            <a:off x="8825674" y="3429397"/>
            <a:ext cx="2728647" cy="2032001"/>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589421322"/>
      </p:ext>
    </p:extLst>
  </p:cSld>
  <p:clrMapOvr>
    <a:masterClrMapping/>
  </p:clrMapOvr>
  <p:transition spd="med"/>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21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6" name="Rounded Rectangle"/>
          <p:cNvSpPr/>
          <p:nvPr userDrawn="1"/>
        </p:nvSpPr>
        <p:spPr>
          <a:xfrm>
            <a:off x="6094578" y="1396603"/>
            <a:ext cx="2635251" cy="4064001"/>
          </a:xfrm>
          <a:prstGeom prst="roundRect">
            <a:avLst>
              <a:gd name="adj" fmla="val 2410"/>
            </a:avLst>
          </a:prstGeom>
          <a:gradFill>
            <a:gsLst>
              <a:gs pos="0">
                <a:srgbClr val="C32B48"/>
              </a:gs>
              <a:gs pos="100000">
                <a:srgbClr val="FF4C00"/>
              </a:gs>
            </a:gsLst>
            <a:lin ang="2001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8" name="Picture Placeholder 7"/>
          <p:cNvSpPr>
            <a:spLocks noGrp="1"/>
          </p:cNvSpPr>
          <p:nvPr>
            <p:ph type="pic" sz="quarter" idx="10" hasCustomPrompt="1"/>
          </p:nvPr>
        </p:nvSpPr>
        <p:spPr>
          <a:xfrm>
            <a:off x="633909" y="1397000"/>
            <a:ext cx="5270500" cy="4063603"/>
          </a:xfrm>
          <a:custGeom>
            <a:avLst/>
            <a:gdLst>
              <a:gd name="connsiteX0" fmla="*/ 194228 w 10541000"/>
              <a:gd name="connsiteY0" fmla="*/ 0 h 8127206"/>
              <a:gd name="connsiteX1" fmla="*/ 10346773 w 10541000"/>
              <a:gd name="connsiteY1" fmla="*/ 0 h 8127206"/>
              <a:gd name="connsiteX2" fmla="*/ 10460967 w 10541000"/>
              <a:gd name="connsiteY2" fmla="*/ 9408 h 8127206"/>
              <a:gd name="connsiteX3" fmla="*/ 10531241 w 10541000"/>
              <a:gd name="connsiteY3" fmla="*/ 80151 h 8127206"/>
              <a:gd name="connsiteX4" fmla="*/ 10540848 w 10541000"/>
              <a:gd name="connsiteY4" fmla="*/ 157410 h 8127206"/>
              <a:gd name="connsiteX5" fmla="*/ 10541000 w 10541000"/>
              <a:gd name="connsiteY5" fmla="*/ 194690 h 8127206"/>
              <a:gd name="connsiteX6" fmla="*/ 10541000 w 10541000"/>
              <a:gd name="connsiteY6" fmla="*/ 7934060 h 8127206"/>
              <a:gd name="connsiteX7" fmla="*/ 10540848 w 10541000"/>
              <a:gd name="connsiteY7" fmla="*/ 7970908 h 8127206"/>
              <a:gd name="connsiteX8" fmla="*/ 10531241 w 10541000"/>
              <a:gd name="connsiteY8" fmla="*/ 8047849 h 8127206"/>
              <a:gd name="connsiteX9" fmla="*/ 10460967 w 10541000"/>
              <a:gd name="connsiteY9" fmla="*/ 8118592 h 8127206"/>
              <a:gd name="connsiteX10" fmla="*/ 10413508 w 10541000"/>
              <a:gd name="connsiteY10" fmla="*/ 8126824 h 8127206"/>
              <a:gd name="connsiteX11" fmla="*/ 10402490 w 10541000"/>
              <a:gd name="connsiteY11" fmla="*/ 8127206 h 8127206"/>
              <a:gd name="connsiteX12" fmla="*/ 138588 w 10541000"/>
              <a:gd name="connsiteY12" fmla="*/ 8127206 h 8127206"/>
              <a:gd name="connsiteX13" fmla="*/ 127615 w 10541000"/>
              <a:gd name="connsiteY13" fmla="*/ 8126824 h 8127206"/>
              <a:gd name="connsiteX14" fmla="*/ 80034 w 10541000"/>
              <a:gd name="connsiteY14" fmla="*/ 8118592 h 8127206"/>
              <a:gd name="connsiteX15" fmla="*/ 9760 w 10541000"/>
              <a:gd name="connsiteY15" fmla="*/ 8047849 h 8127206"/>
              <a:gd name="connsiteX16" fmla="*/ 0 w 10541000"/>
              <a:gd name="connsiteY16" fmla="*/ 7933078 h 8127206"/>
              <a:gd name="connsiteX17" fmla="*/ 0 w 10541000"/>
              <a:gd name="connsiteY17" fmla="*/ 194169 h 8127206"/>
              <a:gd name="connsiteX18" fmla="*/ 9760 w 10541000"/>
              <a:gd name="connsiteY18" fmla="*/ 80151 h 8127206"/>
              <a:gd name="connsiteX19" fmla="*/ 80034 w 10541000"/>
              <a:gd name="connsiteY19" fmla="*/ 9408 h 8127206"/>
              <a:gd name="connsiteX20" fmla="*/ 194228 w 10541000"/>
              <a:gd name="connsiteY20" fmla="*/ 0 h 812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41000" h="8127206">
                <a:moveTo>
                  <a:pt x="194228" y="0"/>
                </a:moveTo>
                <a:lnTo>
                  <a:pt x="10346773" y="0"/>
                </a:lnTo>
                <a:cubicBezTo>
                  <a:pt x="10402406" y="0"/>
                  <a:pt x="10430711" y="0"/>
                  <a:pt x="10460967" y="9408"/>
                </a:cubicBezTo>
                <a:cubicBezTo>
                  <a:pt x="10493664" y="21449"/>
                  <a:pt x="10519529" y="47413"/>
                  <a:pt x="10531241" y="80151"/>
                </a:cubicBezTo>
                <a:cubicBezTo>
                  <a:pt x="10538561" y="102729"/>
                  <a:pt x="10540391" y="124249"/>
                  <a:pt x="10540848" y="157410"/>
                </a:cubicBezTo>
                <a:lnTo>
                  <a:pt x="10541000" y="194690"/>
                </a:lnTo>
                <a:lnTo>
                  <a:pt x="10541000" y="7934060"/>
                </a:lnTo>
                <a:lnTo>
                  <a:pt x="10540848" y="7970908"/>
                </a:lnTo>
                <a:cubicBezTo>
                  <a:pt x="10540391" y="8003752"/>
                  <a:pt x="10538561" y="8025271"/>
                  <a:pt x="10531241" y="8047849"/>
                </a:cubicBezTo>
                <a:cubicBezTo>
                  <a:pt x="10519529" y="8080586"/>
                  <a:pt x="10493664" y="8106551"/>
                  <a:pt x="10460967" y="8118592"/>
                </a:cubicBezTo>
                <a:cubicBezTo>
                  <a:pt x="10445839" y="8123296"/>
                  <a:pt x="10431321" y="8125648"/>
                  <a:pt x="10413508" y="8126824"/>
                </a:cubicBezTo>
                <a:lnTo>
                  <a:pt x="10402490" y="8127206"/>
                </a:lnTo>
                <a:lnTo>
                  <a:pt x="138588" y="8127206"/>
                </a:lnTo>
                <a:lnTo>
                  <a:pt x="127615" y="8126824"/>
                </a:lnTo>
                <a:cubicBezTo>
                  <a:pt x="109802" y="8125648"/>
                  <a:pt x="95162" y="8123296"/>
                  <a:pt x="80034" y="8118592"/>
                </a:cubicBezTo>
                <a:cubicBezTo>
                  <a:pt x="47337" y="8106551"/>
                  <a:pt x="21473" y="8080586"/>
                  <a:pt x="9760" y="8047849"/>
                </a:cubicBezTo>
                <a:cubicBezTo>
                  <a:pt x="0" y="8017745"/>
                  <a:pt x="0" y="7989523"/>
                  <a:pt x="0" y="7933078"/>
                </a:cubicBezTo>
                <a:lnTo>
                  <a:pt x="0" y="194169"/>
                </a:lnTo>
                <a:cubicBezTo>
                  <a:pt x="0" y="138477"/>
                  <a:pt x="0" y="110255"/>
                  <a:pt x="9760" y="80151"/>
                </a:cubicBezTo>
                <a:cubicBezTo>
                  <a:pt x="21473" y="47413"/>
                  <a:pt x="47337" y="21449"/>
                  <a:pt x="80034" y="9408"/>
                </a:cubicBezTo>
                <a:cubicBezTo>
                  <a:pt x="109802" y="0"/>
                  <a:pt x="138107" y="0"/>
                  <a:pt x="194228"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9" name="Picture Placeholder 8"/>
          <p:cNvSpPr>
            <a:spLocks noGrp="1"/>
          </p:cNvSpPr>
          <p:nvPr>
            <p:ph type="pic" sz="quarter" idx="11" hasCustomPrompt="1"/>
          </p:nvPr>
        </p:nvSpPr>
        <p:spPr>
          <a:xfrm>
            <a:off x="8919898" y="1397000"/>
            <a:ext cx="2635349" cy="4063603"/>
          </a:xfrm>
          <a:custGeom>
            <a:avLst/>
            <a:gdLst>
              <a:gd name="connsiteX0" fmla="*/ 193992 w 5270698"/>
              <a:gd name="connsiteY0" fmla="*/ 0 h 8127206"/>
              <a:gd name="connsiteX1" fmla="*/ 5076220 w 5270698"/>
              <a:gd name="connsiteY1" fmla="*/ 0 h 8127206"/>
              <a:gd name="connsiteX2" fmla="*/ 5190174 w 5270698"/>
              <a:gd name="connsiteY2" fmla="*/ 9408 h 8127206"/>
              <a:gd name="connsiteX3" fmla="*/ 5261182 w 5270698"/>
              <a:gd name="connsiteY3" fmla="*/ 80151 h 8127206"/>
              <a:gd name="connsiteX4" fmla="*/ 5269510 w 5270698"/>
              <a:gd name="connsiteY4" fmla="*/ 127659 h 8127206"/>
              <a:gd name="connsiteX5" fmla="*/ 5270698 w 5270698"/>
              <a:gd name="connsiteY5" fmla="*/ 194806 h 8127206"/>
              <a:gd name="connsiteX6" fmla="*/ 5270698 w 5270698"/>
              <a:gd name="connsiteY6" fmla="*/ 7933945 h 8127206"/>
              <a:gd name="connsiteX7" fmla="*/ 5269510 w 5270698"/>
              <a:gd name="connsiteY7" fmla="*/ 8000436 h 8127206"/>
              <a:gd name="connsiteX8" fmla="*/ 5261182 w 5270698"/>
              <a:gd name="connsiteY8" fmla="*/ 8047849 h 8127206"/>
              <a:gd name="connsiteX9" fmla="*/ 5190174 w 5270698"/>
              <a:gd name="connsiteY9" fmla="*/ 8118592 h 8127206"/>
              <a:gd name="connsiteX10" fmla="*/ 5142714 w 5270698"/>
              <a:gd name="connsiteY10" fmla="*/ 8126824 h 8127206"/>
              <a:gd name="connsiteX11" fmla="*/ 5131670 w 5270698"/>
              <a:gd name="connsiteY11" fmla="*/ 8127206 h 8127206"/>
              <a:gd name="connsiteX12" fmla="*/ 138460 w 5270698"/>
              <a:gd name="connsiteY12" fmla="*/ 8127206 h 8127206"/>
              <a:gd name="connsiteX13" fmla="*/ 127528 w 5270698"/>
              <a:gd name="connsiteY13" fmla="*/ 8126824 h 8127206"/>
              <a:gd name="connsiteX14" fmla="*/ 80280 w 5270698"/>
              <a:gd name="connsiteY14" fmla="*/ 8118592 h 8127206"/>
              <a:gd name="connsiteX15" fmla="*/ 9516 w 5270698"/>
              <a:gd name="connsiteY15" fmla="*/ 8047849 h 8127206"/>
              <a:gd name="connsiteX16" fmla="*/ 0 w 5270698"/>
              <a:gd name="connsiteY16" fmla="*/ 7933078 h 8127206"/>
              <a:gd name="connsiteX17" fmla="*/ 0 w 5270698"/>
              <a:gd name="connsiteY17" fmla="*/ 194169 h 8127206"/>
              <a:gd name="connsiteX18" fmla="*/ 9516 w 5270698"/>
              <a:gd name="connsiteY18" fmla="*/ 80151 h 8127206"/>
              <a:gd name="connsiteX19" fmla="*/ 80280 w 5270698"/>
              <a:gd name="connsiteY19" fmla="*/ 9408 h 8127206"/>
              <a:gd name="connsiteX20" fmla="*/ 193992 w 5270698"/>
              <a:gd name="connsiteY20" fmla="*/ 0 h 812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70698" h="8127206">
                <a:moveTo>
                  <a:pt x="193992" y="0"/>
                </a:moveTo>
                <a:lnTo>
                  <a:pt x="5076220" y="0"/>
                </a:lnTo>
                <a:cubicBezTo>
                  <a:pt x="5131856" y="0"/>
                  <a:pt x="5160160" y="0"/>
                  <a:pt x="5190174" y="9408"/>
                </a:cubicBezTo>
                <a:cubicBezTo>
                  <a:pt x="5222872" y="21449"/>
                  <a:pt x="5249226" y="47413"/>
                  <a:pt x="5261182" y="80151"/>
                </a:cubicBezTo>
                <a:cubicBezTo>
                  <a:pt x="5265940" y="95203"/>
                  <a:pt x="5268320" y="109785"/>
                  <a:pt x="5269510" y="127659"/>
                </a:cubicBezTo>
                <a:lnTo>
                  <a:pt x="5270698" y="194806"/>
                </a:lnTo>
                <a:lnTo>
                  <a:pt x="5270698" y="7933945"/>
                </a:lnTo>
                <a:lnTo>
                  <a:pt x="5269510" y="8000436"/>
                </a:lnTo>
                <a:cubicBezTo>
                  <a:pt x="5268320" y="8018215"/>
                  <a:pt x="5265940" y="8032797"/>
                  <a:pt x="5261182" y="8047849"/>
                </a:cubicBezTo>
                <a:cubicBezTo>
                  <a:pt x="5249226" y="8080586"/>
                  <a:pt x="5222872" y="8106551"/>
                  <a:pt x="5190174" y="8118592"/>
                </a:cubicBezTo>
                <a:cubicBezTo>
                  <a:pt x="5175166" y="8123296"/>
                  <a:pt x="5160588" y="8125648"/>
                  <a:pt x="5142714" y="8126824"/>
                </a:cubicBezTo>
                <a:lnTo>
                  <a:pt x="5131670" y="8127206"/>
                </a:lnTo>
                <a:lnTo>
                  <a:pt x="138460" y="8127206"/>
                </a:lnTo>
                <a:lnTo>
                  <a:pt x="127528" y="8126824"/>
                </a:lnTo>
                <a:cubicBezTo>
                  <a:pt x="109806" y="8125648"/>
                  <a:pt x="95288" y="8123296"/>
                  <a:pt x="80280" y="8118592"/>
                </a:cubicBezTo>
                <a:cubicBezTo>
                  <a:pt x="47338" y="8106551"/>
                  <a:pt x="21474" y="8080586"/>
                  <a:pt x="9516" y="8047849"/>
                </a:cubicBezTo>
                <a:cubicBezTo>
                  <a:pt x="0" y="8017745"/>
                  <a:pt x="0" y="7989523"/>
                  <a:pt x="0" y="7933078"/>
                </a:cubicBezTo>
                <a:lnTo>
                  <a:pt x="0" y="194169"/>
                </a:lnTo>
                <a:cubicBezTo>
                  <a:pt x="0" y="138477"/>
                  <a:pt x="0" y="110255"/>
                  <a:pt x="9516" y="80151"/>
                </a:cubicBezTo>
                <a:cubicBezTo>
                  <a:pt x="21474" y="47413"/>
                  <a:pt x="47338" y="21449"/>
                  <a:pt x="80280" y="9408"/>
                </a:cubicBezTo>
                <a:cubicBezTo>
                  <a:pt x="110050" y="0"/>
                  <a:pt x="138112" y="0"/>
                  <a:pt x="193992"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1298684093"/>
      </p:ext>
    </p:extLst>
  </p:cSld>
  <p:clrMapOvr>
    <a:masterClrMapping/>
  </p:clrMapOvr>
  <p:transition spd="med"/>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23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7" name="Picture Placeholder 6"/>
          <p:cNvSpPr>
            <a:spLocks noGrp="1"/>
          </p:cNvSpPr>
          <p:nvPr>
            <p:ph type="pic" sz="quarter" idx="10" hasCustomPrompt="1"/>
          </p:nvPr>
        </p:nvSpPr>
        <p:spPr>
          <a:xfrm>
            <a:off x="633909" y="2579133"/>
            <a:ext cx="3175000" cy="1905001"/>
          </a:xfrm>
          <a:custGeom>
            <a:avLst/>
            <a:gdLst>
              <a:gd name="connsiteX0" fmla="*/ 177859 w 6350000"/>
              <a:gd name="connsiteY0" fmla="*/ 0 h 3810001"/>
              <a:gd name="connsiteX1" fmla="*/ 6172142 w 6350000"/>
              <a:gd name="connsiteY1" fmla="*/ 0 h 3810001"/>
              <a:gd name="connsiteX2" fmla="*/ 6276506 w 6350000"/>
              <a:gd name="connsiteY2" fmla="*/ 8820 h 3810001"/>
              <a:gd name="connsiteX3" fmla="*/ 6341182 w 6350000"/>
              <a:gd name="connsiteY3" fmla="*/ 73378 h 3810001"/>
              <a:gd name="connsiteX4" fmla="*/ 6349863 w 6350000"/>
              <a:gd name="connsiteY4" fmla="*/ 144146 h 3810001"/>
              <a:gd name="connsiteX5" fmla="*/ 6350000 w 6350000"/>
              <a:gd name="connsiteY5" fmla="*/ 178270 h 3810001"/>
              <a:gd name="connsiteX6" fmla="*/ 6350000 w 6350000"/>
              <a:gd name="connsiteY6" fmla="*/ 3632434 h 3810001"/>
              <a:gd name="connsiteX7" fmla="*/ 6349863 w 6350000"/>
              <a:gd name="connsiteY7" fmla="*/ 3666153 h 3810001"/>
              <a:gd name="connsiteX8" fmla="*/ 6341182 w 6350000"/>
              <a:gd name="connsiteY8" fmla="*/ 3736623 h 3810001"/>
              <a:gd name="connsiteX9" fmla="*/ 6276506 w 6350000"/>
              <a:gd name="connsiteY9" fmla="*/ 3801182 h 3810001"/>
              <a:gd name="connsiteX10" fmla="*/ 6171554 w 6350000"/>
              <a:gd name="connsiteY10" fmla="*/ 3810001 h 3810001"/>
              <a:gd name="connsiteX11" fmla="*/ 177859 w 6350000"/>
              <a:gd name="connsiteY11" fmla="*/ 3810001 h 3810001"/>
              <a:gd name="connsiteX12" fmla="*/ 73496 w 6350000"/>
              <a:gd name="connsiteY12" fmla="*/ 3801182 h 3810001"/>
              <a:gd name="connsiteX13" fmla="*/ 8820 w 6350000"/>
              <a:gd name="connsiteY13" fmla="*/ 3736623 h 3810001"/>
              <a:gd name="connsiteX14" fmla="*/ 0 w 6350000"/>
              <a:gd name="connsiteY14" fmla="*/ 3631496 h 3810001"/>
              <a:gd name="connsiteX15" fmla="*/ 0 w 6350000"/>
              <a:gd name="connsiteY15" fmla="*/ 177800 h 3810001"/>
              <a:gd name="connsiteX16" fmla="*/ 8820 w 6350000"/>
              <a:gd name="connsiteY16" fmla="*/ 73378 h 3810001"/>
              <a:gd name="connsiteX17" fmla="*/ 73496 w 6350000"/>
              <a:gd name="connsiteY17" fmla="*/ 8820 h 3810001"/>
              <a:gd name="connsiteX18" fmla="*/ 177859 w 6350000"/>
              <a:gd name="connsiteY18" fmla="*/ 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50000" h="3810001">
                <a:moveTo>
                  <a:pt x="177859" y="0"/>
                </a:moveTo>
                <a:lnTo>
                  <a:pt x="6172142" y="0"/>
                </a:lnTo>
                <a:cubicBezTo>
                  <a:pt x="6223295" y="0"/>
                  <a:pt x="6249166" y="0"/>
                  <a:pt x="6276506" y="8820"/>
                </a:cubicBezTo>
                <a:cubicBezTo>
                  <a:pt x="6306786" y="19756"/>
                  <a:pt x="6330304" y="43392"/>
                  <a:pt x="6341182" y="73378"/>
                </a:cubicBezTo>
                <a:cubicBezTo>
                  <a:pt x="6347796" y="94016"/>
                  <a:pt x="6349450" y="113760"/>
                  <a:pt x="6349863" y="144146"/>
                </a:cubicBezTo>
                <a:lnTo>
                  <a:pt x="6350000" y="178270"/>
                </a:lnTo>
                <a:lnTo>
                  <a:pt x="6350000" y="3632434"/>
                </a:lnTo>
                <a:lnTo>
                  <a:pt x="6349863" y="3666153"/>
                </a:lnTo>
                <a:cubicBezTo>
                  <a:pt x="6349450" y="3696241"/>
                  <a:pt x="6347796" y="3715985"/>
                  <a:pt x="6341182" y="3736623"/>
                </a:cubicBezTo>
                <a:cubicBezTo>
                  <a:pt x="6330304" y="3766609"/>
                  <a:pt x="6306786" y="3790246"/>
                  <a:pt x="6276506" y="3801182"/>
                </a:cubicBezTo>
                <a:cubicBezTo>
                  <a:pt x="6249166" y="3810001"/>
                  <a:pt x="6223295" y="3810001"/>
                  <a:pt x="6171554" y="3810001"/>
                </a:cubicBezTo>
                <a:lnTo>
                  <a:pt x="177859" y="3810001"/>
                </a:lnTo>
                <a:cubicBezTo>
                  <a:pt x="126706" y="3810001"/>
                  <a:pt x="100836" y="3810001"/>
                  <a:pt x="73496" y="3801182"/>
                </a:cubicBezTo>
                <a:cubicBezTo>
                  <a:pt x="43215" y="3790246"/>
                  <a:pt x="19697" y="3766609"/>
                  <a:pt x="8820" y="3736623"/>
                </a:cubicBezTo>
                <a:cubicBezTo>
                  <a:pt x="0" y="3709106"/>
                  <a:pt x="0" y="3683177"/>
                  <a:pt x="0" y="3631496"/>
                </a:cubicBezTo>
                <a:lnTo>
                  <a:pt x="0" y="177800"/>
                </a:lnTo>
                <a:cubicBezTo>
                  <a:pt x="0" y="126824"/>
                  <a:pt x="0" y="100895"/>
                  <a:pt x="8820" y="73378"/>
                </a:cubicBezTo>
                <a:cubicBezTo>
                  <a:pt x="19697" y="43392"/>
                  <a:pt x="43215" y="19756"/>
                  <a:pt x="73496" y="8820"/>
                </a:cubicBezTo>
                <a:cubicBezTo>
                  <a:pt x="100836" y="0"/>
                  <a:pt x="126706" y="0"/>
                  <a:pt x="177859"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8" name="Picture Placeholder 7"/>
          <p:cNvSpPr>
            <a:spLocks noGrp="1"/>
          </p:cNvSpPr>
          <p:nvPr>
            <p:ph type="pic" sz="quarter" idx="11" hasCustomPrompt="1"/>
          </p:nvPr>
        </p:nvSpPr>
        <p:spPr>
          <a:xfrm>
            <a:off x="4508500" y="2579133"/>
            <a:ext cx="3175000" cy="1905001"/>
          </a:xfrm>
          <a:custGeom>
            <a:avLst/>
            <a:gdLst>
              <a:gd name="connsiteX0" fmla="*/ 177859 w 6350000"/>
              <a:gd name="connsiteY0" fmla="*/ 0 h 3810001"/>
              <a:gd name="connsiteX1" fmla="*/ 6172142 w 6350000"/>
              <a:gd name="connsiteY1" fmla="*/ 0 h 3810001"/>
              <a:gd name="connsiteX2" fmla="*/ 6276506 w 6350000"/>
              <a:gd name="connsiteY2" fmla="*/ 8820 h 3810001"/>
              <a:gd name="connsiteX3" fmla="*/ 6341182 w 6350000"/>
              <a:gd name="connsiteY3" fmla="*/ 73378 h 3810001"/>
              <a:gd name="connsiteX4" fmla="*/ 6349863 w 6350000"/>
              <a:gd name="connsiteY4" fmla="*/ 144146 h 3810001"/>
              <a:gd name="connsiteX5" fmla="*/ 6350000 w 6350000"/>
              <a:gd name="connsiteY5" fmla="*/ 178270 h 3810001"/>
              <a:gd name="connsiteX6" fmla="*/ 6350000 w 6350000"/>
              <a:gd name="connsiteY6" fmla="*/ 3632434 h 3810001"/>
              <a:gd name="connsiteX7" fmla="*/ 6349863 w 6350000"/>
              <a:gd name="connsiteY7" fmla="*/ 3666153 h 3810001"/>
              <a:gd name="connsiteX8" fmla="*/ 6341182 w 6350000"/>
              <a:gd name="connsiteY8" fmla="*/ 3736623 h 3810001"/>
              <a:gd name="connsiteX9" fmla="*/ 6276506 w 6350000"/>
              <a:gd name="connsiteY9" fmla="*/ 3801182 h 3810001"/>
              <a:gd name="connsiteX10" fmla="*/ 6171554 w 6350000"/>
              <a:gd name="connsiteY10" fmla="*/ 3810001 h 3810001"/>
              <a:gd name="connsiteX11" fmla="*/ 177859 w 6350000"/>
              <a:gd name="connsiteY11" fmla="*/ 3810001 h 3810001"/>
              <a:gd name="connsiteX12" fmla="*/ 73496 w 6350000"/>
              <a:gd name="connsiteY12" fmla="*/ 3801182 h 3810001"/>
              <a:gd name="connsiteX13" fmla="*/ 8820 w 6350000"/>
              <a:gd name="connsiteY13" fmla="*/ 3736623 h 3810001"/>
              <a:gd name="connsiteX14" fmla="*/ 0 w 6350000"/>
              <a:gd name="connsiteY14" fmla="*/ 3631496 h 3810001"/>
              <a:gd name="connsiteX15" fmla="*/ 0 w 6350000"/>
              <a:gd name="connsiteY15" fmla="*/ 177800 h 3810001"/>
              <a:gd name="connsiteX16" fmla="*/ 8820 w 6350000"/>
              <a:gd name="connsiteY16" fmla="*/ 73378 h 3810001"/>
              <a:gd name="connsiteX17" fmla="*/ 73496 w 6350000"/>
              <a:gd name="connsiteY17" fmla="*/ 8820 h 3810001"/>
              <a:gd name="connsiteX18" fmla="*/ 177859 w 6350000"/>
              <a:gd name="connsiteY18" fmla="*/ 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50000" h="3810001">
                <a:moveTo>
                  <a:pt x="177859" y="0"/>
                </a:moveTo>
                <a:lnTo>
                  <a:pt x="6172142" y="0"/>
                </a:lnTo>
                <a:cubicBezTo>
                  <a:pt x="6223295" y="0"/>
                  <a:pt x="6249166" y="0"/>
                  <a:pt x="6276506" y="8820"/>
                </a:cubicBezTo>
                <a:cubicBezTo>
                  <a:pt x="6306786" y="19756"/>
                  <a:pt x="6330304" y="43392"/>
                  <a:pt x="6341182" y="73378"/>
                </a:cubicBezTo>
                <a:cubicBezTo>
                  <a:pt x="6347796" y="94016"/>
                  <a:pt x="6349450" y="113760"/>
                  <a:pt x="6349863" y="144146"/>
                </a:cubicBezTo>
                <a:lnTo>
                  <a:pt x="6350000" y="178270"/>
                </a:lnTo>
                <a:lnTo>
                  <a:pt x="6350000" y="3632434"/>
                </a:lnTo>
                <a:lnTo>
                  <a:pt x="6349863" y="3666153"/>
                </a:lnTo>
                <a:cubicBezTo>
                  <a:pt x="6349450" y="3696241"/>
                  <a:pt x="6347796" y="3715985"/>
                  <a:pt x="6341182" y="3736623"/>
                </a:cubicBezTo>
                <a:cubicBezTo>
                  <a:pt x="6330304" y="3766609"/>
                  <a:pt x="6306786" y="3790246"/>
                  <a:pt x="6276506" y="3801182"/>
                </a:cubicBezTo>
                <a:cubicBezTo>
                  <a:pt x="6249166" y="3810001"/>
                  <a:pt x="6223295" y="3810001"/>
                  <a:pt x="6171554" y="3810001"/>
                </a:cubicBezTo>
                <a:lnTo>
                  <a:pt x="177859" y="3810001"/>
                </a:lnTo>
                <a:cubicBezTo>
                  <a:pt x="126706" y="3810001"/>
                  <a:pt x="100836" y="3810001"/>
                  <a:pt x="73496" y="3801182"/>
                </a:cubicBezTo>
                <a:cubicBezTo>
                  <a:pt x="43215" y="3790246"/>
                  <a:pt x="19697" y="3766609"/>
                  <a:pt x="8820" y="3736623"/>
                </a:cubicBezTo>
                <a:cubicBezTo>
                  <a:pt x="0" y="3709106"/>
                  <a:pt x="0" y="3683177"/>
                  <a:pt x="0" y="3631496"/>
                </a:cubicBezTo>
                <a:lnTo>
                  <a:pt x="0" y="177800"/>
                </a:lnTo>
                <a:cubicBezTo>
                  <a:pt x="0" y="126824"/>
                  <a:pt x="0" y="100895"/>
                  <a:pt x="8820" y="73378"/>
                </a:cubicBezTo>
                <a:cubicBezTo>
                  <a:pt x="19697" y="43392"/>
                  <a:pt x="43215" y="19756"/>
                  <a:pt x="73496" y="8820"/>
                </a:cubicBezTo>
                <a:cubicBezTo>
                  <a:pt x="100836" y="0"/>
                  <a:pt x="126706" y="0"/>
                  <a:pt x="177859"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
        <p:nvSpPr>
          <p:cNvPr id="9" name="Picture Placeholder 8"/>
          <p:cNvSpPr>
            <a:spLocks noGrp="1"/>
          </p:cNvSpPr>
          <p:nvPr>
            <p:ph type="pic" sz="quarter" idx="12" hasCustomPrompt="1"/>
          </p:nvPr>
        </p:nvSpPr>
        <p:spPr>
          <a:xfrm>
            <a:off x="8380247" y="2579133"/>
            <a:ext cx="3175000" cy="1905001"/>
          </a:xfrm>
          <a:custGeom>
            <a:avLst/>
            <a:gdLst>
              <a:gd name="connsiteX0" fmla="*/ 177859 w 6350000"/>
              <a:gd name="connsiteY0" fmla="*/ 0 h 3810001"/>
              <a:gd name="connsiteX1" fmla="*/ 6172142 w 6350000"/>
              <a:gd name="connsiteY1" fmla="*/ 0 h 3810001"/>
              <a:gd name="connsiteX2" fmla="*/ 6276506 w 6350000"/>
              <a:gd name="connsiteY2" fmla="*/ 8820 h 3810001"/>
              <a:gd name="connsiteX3" fmla="*/ 6341182 w 6350000"/>
              <a:gd name="connsiteY3" fmla="*/ 73378 h 3810001"/>
              <a:gd name="connsiteX4" fmla="*/ 6349863 w 6350000"/>
              <a:gd name="connsiteY4" fmla="*/ 144146 h 3810001"/>
              <a:gd name="connsiteX5" fmla="*/ 6350000 w 6350000"/>
              <a:gd name="connsiteY5" fmla="*/ 178270 h 3810001"/>
              <a:gd name="connsiteX6" fmla="*/ 6350000 w 6350000"/>
              <a:gd name="connsiteY6" fmla="*/ 3632434 h 3810001"/>
              <a:gd name="connsiteX7" fmla="*/ 6349863 w 6350000"/>
              <a:gd name="connsiteY7" fmla="*/ 3666153 h 3810001"/>
              <a:gd name="connsiteX8" fmla="*/ 6341182 w 6350000"/>
              <a:gd name="connsiteY8" fmla="*/ 3736623 h 3810001"/>
              <a:gd name="connsiteX9" fmla="*/ 6276506 w 6350000"/>
              <a:gd name="connsiteY9" fmla="*/ 3801182 h 3810001"/>
              <a:gd name="connsiteX10" fmla="*/ 6171554 w 6350000"/>
              <a:gd name="connsiteY10" fmla="*/ 3810001 h 3810001"/>
              <a:gd name="connsiteX11" fmla="*/ 177859 w 6350000"/>
              <a:gd name="connsiteY11" fmla="*/ 3810001 h 3810001"/>
              <a:gd name="connsiteX12" fmla="*/ 73496 w 6350000"/>
              <a:gd name="connsiteY12" fmla="*/ 3801182 h 3810001"/>
              <a:gd name="connsiteX13" fmla="*/ 8820 w 6350000"/>
              <a:gd name="connsiteY13" fmla="*/ 3736623 h 3810001"/>
              <a:gd name="connsiteX14" fmla="*/ 0 w 6350000"/>
              <a:gd name="connsiteY14" fmla="*/ 3631496 h 3810001"/>
              <a:gd name="connsiteX15" fmla="*/ 0 w 6350000"/>
              <a:gd name="connsiteY15" fmla="*/ 177800 h 3810001"/>
              <a:gd name="connsiteX16" fmla="*/ 8820 w 6350000"/>
              <a:gd name="connsiteY16" fmla="*/ 73378 h 3810001"/>
              <a:gd name="connsiteX17" fmla="*/ 73496 w 6350000"/>
              <a:gd name="connsiteY17" fmla="*/ 8820 h 3810001"/>
              <a:gd name="connsiteX18" fmla="*/ 177859 w 6350000"/>
              <a:gd name="connsiteY18" fmla="*/ 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50000" h="3810001">
                <a:moveTo>
                  <a:pt x="177859" y="0"/>
                </a:moveTo>
                <a:lnTo>
                  <a:pt x="6172142" y="0"/>
                </a:lnTo>
                <a:cubicBezTo>
                  <a:pt x="6223295" y="0"/>
                  <a:pt x="6249166" y="0"/>
                  <a:pt x="6276506" y="8820"/>
                </a:cubicBezTo>
                <a:cubicBezTo>
                  <a:pt x="6306786" y="19756"/>
                  <a:pt x="6330304" y="43392"/>
                  <a:pt x="6341182" y="73378"/>
                </a:cubicBezTo>
                <a:cubicBezTo>
                  <a:pt x="6347796" y="94016"/>
                  <a:pt x="6349450" y="113760"/>
                  <a:pt x="6349863" y="144146"/>
                </a:cubicBezTo>
                <a:lnTo>
                  <a:pt x="6350000" y="178270"/>
                </a:lnTo>
                <a:lnTo>
                  <a:pt x="6350000" y="3632434"/>
                </a:lnTo>
                <a:lnTo>
                  <a:pt x="6349863" y="3666153"/>
                </a:lnTo>
                <a:cubicBezTo>
                  <a:pt x="6349450" y="3696241"/>
                  <a:pt x="6347796" y="3715985"/>
                  <a:pt x="6341182" y="3736623"/>
                </a:cubicBezTo>
                <a:cubicBezTo>
                  <a:pt x="6330304" y="3766609"/>
                  <a:pt x="6306786" y="3790246"/>
                  <a:pt x="6276506" y="3801182"/>
                </a:cubicBezTo>
                <a:cubicBezTo>
                  <a:pt x="6249166" y="3810001"/>
                  <a:pt x="6223295" y="3810001"/>
                  <a:pt x="6171554" y="3810001"/>
                </a:cubicBezTo>
                <a:lnTo>
                  <a:pt x="177859" y="3810001"/>
                </a:lnTo>
                <a:cubicBezTo>
                  <a:pt x="126706" y="3810001"/>
                  <a:pt x="100836" y="3810001"/>
                  <a:pt x="73496" y="3801182"/>
                </a:cubicBezTo>
                <a:cubicBezTo>
                  <a:pt x="43215" y="3790246"/>
                  <a:pt x="19697" y="3766609"/>
                  <a:pt x="8820" y="3736623"/>
                </a:cubicBezTo>
                <a:cubicBezTo>
                  <a:pt x="0" y="3709106"/>
                  <a:pt x="0" y="3683177"/>
                  <a:pt x="0" y="3631496"/>
                </a:cubicBezTo>
                <a:lnTo>
                  <a:pt x="0" y="177800"/>
                </a:lnTo>
                <a:cubicBezTo>
                  <a:pt x="0" y="126824"/>
                  <a:pt x="0" y="100895"/>
                  <a:pt x="8820" y="73378"/>
                </a:cubicBezTo>
                <a:cubicBezTo>
                  <a:pt x="19697" y="43392"/>
                  <a:pt x="43215" y="19756"/>
                  <a:pt x="73496" y="8820"/>
                </a:cubicBezTo>
                <a:cubicBezTo>
                  <a:pt x="100836" y="0"/>
                  <a:pt x="126706" y="0"/>
                  <a:pt x="177859" y="0"/>
                </a:cubicBezTo>
                <a:close/>
              </a:path>
            </a:pathLst>
          </a:custGeom>
          <a:solidFill>
            <a:schemeClr val="bg1">
              <a:lumMod val="85000"/>
            </a:schemeClr>
          </a:solidFill>
          <a:ln>
            <a:noFill/>
          </a:ln>
        </p:spPr>
        <p:txBody>
          <a:bodyPr wrap="square" anchor="ctr">
            <a:noAutofit/>
          </a:bodyP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1190407066"/>
      </p:ext>
    </p:extLst>
  </p:cSld>
  <p:clrMapOvr>
    <a:masterClrMapping/>
  </p:clrMapOvr>
  <p:transition spd="med"/>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22_Main Blank Slide_Lef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0" y="0"/>
            <a:ext cx="2286000" cy="22860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0" name="Picture Placeholder 2"/>
          <p:cNvSpPr>
            <a:spLocks noGrp="1"/>
          </p:cNvSpPr>
          <p:nvPr>
            <p:ph type="pic" sz="quarter" idx="11" hasCustomPrompt="1"/>
          </p:nvPr>
        </p:nvSpPr>
        <p:spPr>
          <a:xfrm>
            <a:off x="2286000" y="0"/>
            <a:ext cx="2286000" cy="22860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1" name="Picture Placeholder 2"/>
          <p:cNvSpPr>
            <a:spLocks noGrp="1"/>
          </p:cNvSpPr>
          <p:nvPr>
            <p:ph type="pic" sz="quarter" idx="12" hasCustomPrompt="1"/>
          </p:nvPr>
        </p:nvSpPr>
        <p:spPr>
          <a:xfrm>
            <a:off x="0" y="2286001"/>
            <a:ext cx="2286000" cy="22860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2" name="Picture Placeholder 2"/>
          <p:cNvSpPr>
            <a:spLocks noGrp="1"/>
          </p:cNvSpPr>
          <p:nvPr>
            <p:ph type="pic" sz="quarter" idx="13" hasCustomPrompt="1"/>
          </p:nvPr>
        </p:nvSpPr>
        <p:spPr>
          <a:xfrm>
            <a:off x="2286000" y="2286001"/>
            <a:ext cx="2286000" cy="22860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3" name="Picture Placeholder 2"/>
          <p:cNvSpPr>
            <a:spLocks noGrp="1"/>
          </p:cNvSpPr>
          <p:nvPr>
            <p:ph type="pic" sz="quarter" idx="14" hasCustomPrompt="1"/>
          </p:nvPr>
        </p:nvSpPr>
        <p:spPr>
          <a:xfrm>
            <a:off x="-1" y="4572001"/>
            <a:ext cx="2286000" cy="22860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
        <p:nvSpPr>
          <p:cNvPr id="14" name="Picture Placeholder 2"/>
          <p:cNvSpPr>
            <a:spLocks noGrp="1"/>
          </p:cNvSpPr>
          <p:nvPr>
            <p:ph type="pic" sz="quarter" idx="15" hasCustomPrompt="1"/>
          </p:nvPr>
        </p:nvSpPr>
        <p:spPr>
          <a:xfrm>
            <a:off x="2286000" y="4572001"/>
            <a:ext cx="2286000" cy="2286000"/>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2178868555"/>
      </p:ext>
    </p:extLst>
  </p:cSld>
  <p:clrMapOvr>
    <a:masterClrMapping/>
  </p:clrMapOvr>
  <p:transition spd="med"/>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ipad image">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4854509" y="1678564"/>
            <a:ext cx="2482983" cy="3431296"/>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534214538"/>
      </p:ext>
    </p:extLst>
  </p:cSld>
  <p:clrMapOvr>
    <a:masterClrMapping/>
  </p:clrMapOvr>
  <p:transition spd="med"/>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laptop image">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6900012" y="2411505"/>
            <a:ext cx="4042352" cy="2527896"/>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1360729017"/>
      </p:ext>
    </p:extLst>
  </p:cSld>
  <p:clrMapOvr>
    <a:masterClrMapping/>
  </p:clrMapOvr>
  <p:transition spd="med"/>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laptop image 2">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1195817" y="3324698"/>
            <a:ext cx="3012877" cy="1905794"/>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1988381489"/>
      </p:ext>
    </p:extLst>
  </p:cSld>
  <p:clrMapOvr>
    <a:masterClrMapping/>
  </p:clrMapOvr>
  <p:transition spd="med"/>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laptop image full">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2652712" y="4772323"/>
            <a:ext cx="7052848" cy="4568627"/>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2228997048"/>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Main Slide #1">
    <p:spTree>
      <p:nvGrpSpPr>
        <p:cNvPr id="1" name=""/>
        <p:cNvGrpSpPr/>
        <p:nvPr/>
      </p:nvGrpSpPr>
      <p:grpSpPr>
        <a:xfrm>
          <a:off x="0" y="0"/>
          <a:ext cx="0" cy="0"/>
          <a:chOff x="0" y="0"/>
          <a:chExt cx="0" cy="0"/>
        </a:xfrm>
      </p:grpSpPr>
      <p:sp>
        <p:nvSpPr>
          <p:cNvPr id="22" name="uplock"/>
          <p:cNvSpPr txBox="1">
            <a:spLocks noGrp="1"/>
          </p:cNvSpPr>
          <p:nvPr>
            <p:ph type="body" sz="quarter" idx="13"/>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23" name="www.websitename.com"/>
          <p:cNvSpPr txBox="1">
            <a:spLocks noGrp="1"/>
          </p:cNvSpPr>
          <p:nvPr>
            <p:ph type="body" sz="quarter" idx="14"/>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24"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60918048"/>
      </p:ext>
    </p:extLst>
  </p:cSld>
  <p:clrMapOvr>
    <a:masterClrMapping/>
  </p:clrMapOvr>
  <p:transition spd="med"/>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ipad image 02">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
        <p:nvSpPr>
          <p:cNvPr id="3" name="Picture Placeholder 2"/>
          <p:cNvSpPr>
            <a:spLocks noGrp="1"/>
          </p:cNvSpPr>
          <p:nvPr>
            <p:ph type="pic" sz="quarter" idx="10" hasCustomPrompt="1"/>
          </p:nvPr>
        </p:nvSpPr>
        <p:spPr>
          <a:xfrm>
            <a:off x="4148085" y="1765225"/>
            <a:ext cx="2438599" cy="3256162"/>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2688903278"/>
      </p:ext>
    </p:extLst>
  </p:cSld>
  <p:clrMapOvr>
    <a:masterClrMapping/>
  </p:clrMapOvr>
  <p:transition spd="med"/>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tx">
  <p:cSld name="Blank Slide 02">
    <p:spTree>
      <p:nvGrpSpPr>
        <p:cNvPr id="1" name=""/>
        <p:cNvGrpSpPr/>
        <p:nvPr/>
      </p:nvGrpSpPr>
      <p:grpSpPr>
        <a:xfrm>
          <a:off x="0" y="0"/>
          <a:ext cx="0" cy="0"/>
          <a:chOff x="0" y="0"/>
          <a:chExt cx="0" cy="0"/>
        </a:xfrm>
      </p:grpSpPr>
      <p:grpSp>
        <p:nvGrpSpPr>
          <p:cNvPr id="45" name="Group"/>
          <p:cNvGrpSpPr/>
          <p:nvPr/>
        </p:nvGrpSpPr>
        <p:grpSpPr>
          <a:xfrm>
            <a:off x="10533123" y="6223761"/>
            <a:ext cx="1022125" cy="127001"/>
            <a:chOff x="0" y="0"/>
            <a:chExt cx="2044248" cy="254000"/>
          </a:xfrm>
        </p:grpSpPr>
        <p:sp>
          <p:nvSpPr>
            <p:cNvPr id="41" name="Shape"/>
            <p:cNvSpPr/>
            <p:nvPr/>
          </p:nvSpPr>
          <p:spPr>
            <a:xfrm>
              <a:off x="1814518" y="24589"/>
              <a:ext cx="229731" cy="204823"/>
            </a:xfrm>
            <a:custGeom>
              <a:avLst/>
              <a:gdLst/>
              <a:ahLst/>
              <a:cxnLst>
                <a:cxn ang="0">
                  <a:pos x="wd2" y="hd2"/>
                </a:cxn>
                <a:cxn ang="5400000">
                  <a:pos x="wd2" y="hd2"/>
                </a:cxn>
                <a:cxn ang="10800000">
                  <a:pos x="wd2" y="hd2"/>
                </a:cxn>
                <a:cxn ang="16200000">
                  <a:pos x="wd2" y="hd2"/>
                </a:cxn>
              </a:cxnLst>
              <a:rect l="0" t="0" r="r" b="b"/>
              <a:pathLst>
                <a:path w="20559" h="18498" extrusionOk="0">
                  <a:moveTo>
                    <a:pt x="20457" y="4466"/>
                  </a:moveTo>
                  <a:cubicBezTo>
                    <a:pt x="19314" y="11108"/>
                    <a:pt x="12857" y="16768"/>
                    <a:pt x="10971" y="18039"/>
                  </a:cubicBezTo>
                  <a:cubicBezTo>
                    <a:pt x="9029" y="19367"/>
                    <a:pt x="7257" y="17519"/>
                    <a:pt x="6629" y="16191"/>
                  </a:cubicBezTo>
                  <a:cubicBezTo>
                    <a:pt x="5886" y="14631"/>
                    <a:pt x="3714" y="6199"/>
                    <a:pt x="3143" y="5448"/>
                  </a:cubicBezTo>
                  <a:cubicBezTo>
                    <a:pt x="2571" y="4755"/>
                    <a:pt x="800" y="6199"/>
                    <a:pt x="800" y="6199"/>
                  </a:cubicBezTo>
                  <a:cubicBezTo>
                    <a:pt x="0" y="5044"/>
                    <a:pt x="0" y="5044"/>
                    <a:pt x="0" y="5044"/>
                  </a:cubicBezTo>
                  <a:cubicBezTo>
                    <a:pt x="0" y="5044"/>
                    <a:pt x="3486" y="712"/>
                    <a:pt x="6171" y="193"/>
                  </a:cubicBezTo>
                  <a:cubicBezTo>
                    <a:pt x="8971" y="-385"/>
                    <a:pt x="8971" y="4640"/>
                    <a:pt x="9657" y="7470"/>
                  </a:cubicBezTo>
                  <a:cubicBezTo>
                    <a:pt x="10286" y="10184"/>
                    <a:pt x="10743" y="11686"/>
                    <a:pt x="11314" y="11686"/>
                  </a:cubicBezTo>
                  <a:cubicBezTo>
                    <a:pt x="11886" y="11686"/>
                    <a:pt x="12971" y="10184"/>
                    <a:pt x="14171" y="7874"/>
                  </a:cubicBezTo>
                  <a:cubicBezTo>
                    <a:pt x="15371" y="5564"/>
                    <a:pt x="14114" y="3542"/>
                    <a:pt x="11771" y="4986"/>
                  </a:cubicBezTo>
                  <a:cubicBezTo>
                    <a:pt x="12743" y="-847"/>
                    <a:pt x="21600" y="-2233"/>
                    <a:pt x="20457" y="4466"/>
                  </a:cubicBezTo>
                  <a:close/>
                </a:path>
              </a:pathLst>
            </a:custGeom>
            <a:solidFill>
              <a:srgbClr val="F6F9FF"/>
            </a:solidFill>
            <a:ln w="12700" cap="flat">
              <a:noFill/>
              <a:miter lim="400000"/>
            </a:ln>
            <a:effectLst/>
          </p:spPr>
          <p:txBody>
            <a:bodyPr wrap="square" lIns="45719" tIns="45719" rIns="45719" bIns="45719" numCol="1" anchor="t">
              <a:noAutofit/>
            </a:bodyPr>
            <a:lstStyle/>
            <a:p>
              <a:pPr algn="l" defTabSz="457200">
                <a:defRPr sz="1800" b="0">
                  <a:solidFill>
                    <a:srgbClr val="32363F"/>
                  </a:solidFill>
                  <a:latin typeface="Calibri"/>
                  <a:ea typeface="Calibri"/>
                  <a:cs typeface="Calibri"/>
                  <a:sym typeface="Calibri"/>
                </a:defRPr>
              </a:pPr>
              <a:endParaRPr sz="900"/>
            </a:p>
          </p:txBody>
        </p:sp>
        <p:sp>
          <p:nvSpPr>
            <p:cNvPr id="42" name="Shape"/>
            <p:cNvSpPr/>
            <p:nvPr/>
          </p:nvSpPr>
          <p:spPr>
            <a:xfrm>
              <a:off x="1209196" y="0"/>
              <a:ext cx="196541" cy="254001"/>
            </a:xfrm>
            <a:custGeom>
              <a:avLst/>
              <a:gdLst/>
              <a:ahLst/>
              <a:cxnLst>
                <a:cxn ang="0">
                  <a:pos x="wd2" y="hd2"/>
                </a:cxn>
                <a:cxn ang="5400000">
                  <a:pos x="wd2" y="hd2"/>
                </a:cxn>
                <a:cxn ang="10800000">
                  <a:pos x="wd2" y="hd2"/>
                </a:cxn>
                <a:cxn ang="16200000">
                  <a:pos x="wd2" y="hd2"/>
                </a:cxn>
              </a:cxnLst>
              <a:rect l="0" t="0" r="r" b="b"/>
              <a:pathLst>
                <a:path w="20804" h="21190" extrusionOk="0">
                  <a:moveTo>
                    <a:pt x="8564" y="13990"/>
                  </a:moveTo>
                  <a:cubicBezTo>
                    <a:pt x="7828" y="16955"/>
                    <a:pt x="7026" y="19708"/>
                    <a:pt x="4484" y="21190"/>
                  </a:cubicBezTo>
                  <a:cubicBezTo>
                    <a:pt x="3682" y="16796"/>
                    <a:pt x="5621" y="13461"/>
                    <a:pt x="6491" y="9966"/>
                  </a:cubicBezTo>
                  <a:cubicBezTo>
                    <a:pt x="4952" y="7902"/>
                    <a:pt x="6691" y="3825"/>
                    <a:pt x="9901" y="4831"/>
                  </a:cubicBezTo>
                  <a:cubicBezTo>
                    <a:pt x="13913" y="6049"/>
                    <a:pt x="6491" y="12402"/>
                    <a:pt x="11439" y="13196"/>
                  </a:cubicBezTo>
                  <a:cubicBezTo>
                    <a:pt x="16655" y="14043"/>
                    <a:pt x="18795" y="6049"/>
                    <a:pt x="15585" y="3455"/>
                  </a:cubicBezTo>
                  <a:cubicBezTo>
                    <a:pt x="10904" y="-304"/>
                    <a:pt x="2010" y="3402"/>
                    <a:pt x="3080" y="8749"/>
                  </a:cubicBezTo>
                  <a:cubicBezTo>
                    <a:pt x="3348" y="10072"/>
                    <a:pt x="5086" y="10443"/>
                    <a:pt x="3749" y="12243"/>
                  </a:cubicBezTo>
                  <a:cubicBezTo>
                    <a:pt x="806" y="11714"/>
                    <a:pt x="-63" y="9861"/>
                    <a:pt x="4" y="7372"/>
                  </a:cubicBezTo>
                  <a:cubicBezTo>
                    <a:pt x="204" y="3296"/>
                    <a:pt x="4618" y="490"/>
                    <a:pt x="9099" y="66"/>
                  </a:cubicBezTo>
                  <a:cubicBezTo>
                    <a:pt x="14716" y="-410"/>
                    <a:pt x="19999" y="1708"/>
                    <a:pt x="20668" y="5890"/>
                  </a:cubicBezTo>
                  <a:cubicBezTo>
                    <a:pt x="21537" y="10602"/>
                    <a:pt x="18193" y="15737"/>
                    <a:pt x="12175" y="15366"/>
                  </a:cubicBezTo>
                  <a:cubicBezTo>
                    <a:pt x="10503" y="15261"/>
                    <a:pt x="9834" y="14625"/>
                    <a:pt x="8564" y="13990"/>
                  </a:cubicBezTo>
                  <a:close/>
                </a:path>
              </a:pathLst>
            </a:custGeom>
            <a:solidFill>
              <a:srgbClr val="F6F9FF"/>
            </a:solidFill>
            <a:ln w="12700" cap="flat">
              <a:noFill/>
              <a:miter lim="400000"/>
            </a:ln>
            <a:effectLst/>
          </p:spPr>
          <p:txBody>
            <a:bodyPr wrap="square" lIns="45719" tIns="45719" rIns="45719" bIns="45719" numCol="1" anchor="t">
              <a:noAutofit/>
            </a:bodyPr>
            <a:lstStyle/>
            <a:p>
              <a:pPr algn="l" defTabSz="457200">
                <a:defRPr sz="1800" b="0">
                  <a:solidFill>
                    <a:srgbClr val="32363F"/>
                  </a:solidFill>
                  <a:latin typeface="Calibri"/>
                  <a:ea typeface="Calibri"/>
                  <a:cs typeface="Calibri"/>
                  <a:sym typeface="Calibri"/>
                </a:defRPr>
              </a:pPr>
              <a:endParaRPr sz="900"/>
            </a:p>
          </p:txBody>
        </p:sp>
        <p:sp>
          <p:nvSpPr>
            <p:cNvPr id="43" name="Shape"/>
            <p:cNvSpPr/>
            <p:nvPr/>
          </p:nvSpPr>
          <p:spPr>
            <a:xfrm>
              <a:off x="0" y="12900"/>
              <a:ext cx="127265" cy="228201"/>
            </a:xfrm>
            <a:custGeom>
              <a:avLst/>
              <a:gdLst/>
              <a:ahLst/>
              <a:cxnLst>
                <a:cxn ang="0">
                  <a:pos x="wd2" y="hd2"/>
                </a:cxn>
                <a:cxn ang="5400000">
                  <a:pos x="wd2" y="hd2"/>
                </a:cxn>
                <a:cxn ang="10800000">
                  <a:pos x="wd2" y="hd2"/>
                </a:cxn>
                <a:cxn ang="16200000">
                  <a:pos x="wd2" y="hd2"/>
                </a:cxn>
              </a:cxnLst>
              <a:rect l="0" t="0" r="r" b="b"/>
              <a:pathLst>
                <a:path w="21600" h="21600" extrusionOk="0">
                  <a:moveTo>
                    <a:pt x="21600" y="3720"/>
                  </a:moveTo>
                  <a:cubicBezTo>
                    <a:pt x="15444" y="3720"/>
                    <a:pt x="15444" y="3720"/>
                    <a:pt x="15444" y="3720"/>
                  </a:cubicBezTo>
                  <a:cubicBezTo>
                    <a:pt x="14688" y="3720"/>
                    <a:pt x="13824" y="4260"/>
                    <a:pt x="13824" y="4980"/>
                  </a:cubicBezTo>
                  <a:cubicBezTo>
                    <a:pt x="13824" y="7500"/>
                    <a:pt x="13824" y="7500"/>
                    <a:pt x="13824" y="7500"/>
                  </a:cubicBezTo>
                  <a:cubicBezTo>
                    <a:pt x="21600" y="7500"/>
                    <a:pt x="21600" y="7500"/>
                    <a:pt x="21600" y="7500"/>
                  </a:cubicBezTo>
                  <a:cubicBezTo>
                    <a:pt x="21600" y="10980"/>
                    <a:pt x="21600" y="10980"/>
                    <a:pt x="21600" y="10980"/>
                  </a:cubicBezTo>
                  <a:cubicBezTo>
                    <a:pt x="13824" y="10980"/>
                    <a:pt x="13824" y="10980"/>
                    <a:pt x="13824" y="10980"/>
                  </a:cubicBezTo>
                  <a:cubicBezTo>
                    <a:pt x="13824" y="21600"/>
                    <a:pt x="13824" y="21600"/>
                    <a:pt x="13824" y="21600"/>
                  </a:cubicBezTo>
                  <a:cubicBezTo>
                    <a:pt x="6588" y="21600"/>
                    <a:pt x="6588" y="21600"/>
                    <a:pt x="6588" y="21600"/>
                  </a:cubicBezTo>
                  <a:cubicBezTo>
                    <a:pt x="6588" y="10980"/>
                    <a:pt x="6588" y="10980"/>
                    <a:pt x="6588" y="10980"/>
                  </a:cubicBezTo>
                  <a:cubicBezTo>
                    <a:pt x="0" y="10980"/>
                    <a:pt x="0" y="10980"/>
                    <a:pt x="0" y="10980"/>
                  </a:cubicBezTo>
                  <a:cubicBezTo>
                    <a:pt x="0" y="7500"/>
                    <a:pt x="0" y="7500"/>
                    <a:pt x="0" y="7500"/>
                  </a:cubicBezTo>
                  <a:cubicBezTo>
                    <a:pt x="6588" y="7500"/>
                    <a:pt x="6588" y="7500"/>
                    <a:pt x="6588" y="7500"/>
                  </a:cubicBezTo>
                  <a:cubicBezTo>
                    <a:pt x="6588" y="5400"/>
                    <a:pt x="6588" y="5400"/>
                    <a:pt x="6588" y="5400"/>
                  </a:cubicBezTo>
                  <a:cubicBezTo>
                    <a:pt x="6588" y="2400"/>
                    <a:pt x="10260" y="0"/>
                    <a:pt x="15444" y="0"/>
                  </a:cubicBezTo>
                  <a:cubicBezTo>
                    <a:pt x="21600" y="0"/>
                    <a:pt x="21600" y="0"/>
                    <a:pt x="21600" y="0"/>
                  </a:cubicBezTo>
                  <a:lnTo>
                    <a:pt x="21600" y="3720"/>
                  </a:lnTo>
                  <a:close/>
                </a:path>
              </a:pathLst>
            </a:custGeom>
            <a:solidFill>
              <a:srgbClr val="F6F9FF"/>
            </a:solidFill>
            <a:ln w="12700" cap="flat">
              <a:noFill/>
              <a:miter lim="400000"/>
            </a:ln>
            <a:effectLst/>
          </p:spPr>
          <p:txBody>
            <a:bodyPr wrap="square" lIns="45719" tIns="45719" rIns="45719" bIns="45719" numCol="1" anchor="t">
              <a:noAutofit/>
            </a:bodyPr>
            <a:lstStyle/>
            <a:p>
              <a:pPr algn="l" defTabSz="457200">
                <a:defRPr sz="1800" b="0">
                  <a:solidFill>
                    <a:srgbClr val="32363F"/>
                  </a:solidFill>
                  <a:latin typeface="Calibri"/>
                  <a:ea typeface="Calibri"/>
                  <a:cs typeface="Calibri"/>
                  <a:sym typeface="Calibri"/>
                </a:defRPr>
              </a:pPr>
              <a:endParaRPr sz="900"/>
            </a:p>
          </p:txBody>
        </p:sp>
        <p:sp>
          <p:nvSpPr>
            <p:cNvPr id="44" name="Shape"/>
            <p:cNvSpPr/>
            <p:nvPr/>
          </p:nvSpPr>
          <p:spPr>
            <a:xfrm>
              <a:off x="569254" y="32647"/>
              <a:ext cx="232589" cy="188706"/>
            </a:xfrm>
            <a:custGeom>
              <a:avLst/>
              <a:gdLst/>
              <a:ahLst/>
              <a:cxnLst>
                <a:cxn ang="0">
                  <a:pos x="wd2" y="hd2"/>
                </a:cxn>
                <a:cxn ang="5400000">
                  <a:pos x="wd2" y="hd2"/>
                </a:cxn>
                <a:cxn ang="10800000">
                  <a:pos x="wd2" y="hd2"/>
                </a:cxn>
                <a:cxn ang="16200000">
                  <a:pos x="wd2" y="hd2"/>
                </a:cxn>
              </a:cxnLst>
              <a:rect l="0" t="0" r="r" b="b"/>
              <a:pathLst>
                <a:path w="21600" h="21600" extrusionOk="0">
                  <a:moveTo>
                    <a:pt x="21600" y="2601"/>
                  </a:moveTo>
                  <a:cubicBezTo>
                    <a:pt x="20778" y="3034"/>
                    <a:pt x="19957" y="3323"/>
                    <a:pt x="19017" y="3468"/>
                  </a:cubicBezTo>
                  <a:cubicBezTo>
                    <a:pt x="19957" y="2745"/>
                    <a:pt x="20661" y="1734"/>
                    <a:pt x="21013" y="433"/>
                  </a:cubicBezTo>
                  <a:cubicBezTo>
                    <a:pt x="20133" y="1084"/>
                    <a:pt x="19193" y="1517"/>
                    <a:pt x="18196" y="1734"/>
                  </a:cubicBezTo>
                  <a:cubicBezTo>
                    <a:pt x="17374" y="722"/>
                    <a:pt x="16200" y="0"/>
                    <a:pt x="14967" y="0"/>
                  </a:cubicBezTo>
                  <a:cubicBezTo>
                    <a:pt x="12502" y="0"/>
                    <a:pt x="10507" y="2456"/>
                    <a:pt x="10507" y="5490"/>
                  </a:cubicBezTo>
                  <a:cubicBezTo>
                    <a:pt x="10507" y="5924"/>
                    <a:pt x="10565" y="6357"/>
                    <a:pt x="10624" y="6718"/>
                  </a:cubicBezTo>
                  <a:cubicBezTo>
                    <a:pt x="6926" y="6502"/>
                    <a:pt x="3698" y="4334"/>
                    <a:pt x="1467" y="1011"/>
                  </a:cubicBezTo>
                  <a:cubicBezTo>
                    <a:pt x="1115" y="1806"/>
                    <a:pt x="880" y="2745"/>
                    <a:pt x="880" y="3757"/>
                  </a:cubicBezTo>
                  <a:cubicBezTo>
                    <a:pt x="880" y="5635"/>
                    <a:pt x="1643" y="7296"/>
                    <a:pt x="2876" y="8308"/>
                  </a:cubicBezTo>
                  <a:cubicBezTo>
                    <a:pt x="2113" y="8308"/>
                    <a:pt x="1467" y="8019"/>
                    <a:pt x="880" y="7658"/>
                  </a:cubicBezTo>
                  <a:cubicBezTo>
                    <a:pt x="822" y="7658"/>
                    <a:pt x="822" y="7658"/>
                    <a:pt x="822" y="7658"/>
                  </a:cubicBezTo>
                  <a:cubicBezTo>
                    <a:pt x="822" y="10330"/>
                    <a:pt x="2407" y="12570"/>
                    <a:pt x="4402" y="13076"/>
                  </a:cubicBezTo>
                  <a:cubicBezTo>
                    <a:pt x="4050" y="13148"/>
                    <a:pt x="3639" y="13220"/>
                    <a:pt x="3228" y="13220"/>
                  </a:cubicBezTo>
                  <a:cubicBezTo>
                    <a:pt x="2935" y="13220"/>
                    <a:pt x="2700" y="13220"/>
                    <a:pt x="2407" y="13148"/>
                  </a:cubicBezTo>
                  <a:cubicBezTo>
                    <a:pt x="2993" y="15315"/>
                    <a:pt x="4578" y="16904"/>
                    <a:pt x="6515" y="16904"/>
                  </a:cubicBezTo>
                  <a:cubicBezTo>
                    <a:pt x="5048" y="18349"/>
                    <a:pt x="3111" y="19288"/>
                    <a:pt x="1057" y="19288"/>
                  </a:cubicBezTo>
                  <a:cubicBezTo>
                    <a:pt x="704" y="19288"/>
                    <a:pt x="352" y="19216"/>
                    <a:pt x="0" y="19144"/>
                  </a:cubicBezTo>
                  <a:cubicBezTo>
                    <a:pt x="1937" y="20733"/>
                    <a:pt x="4285" y="21600"/>
                    <a:pt x="6750" y="21600"/>
                  </a:cubicBezTo>
                  <a:cubicBezTo>
                    <a:pt x="14909" y="21600"/>
                    <a:pt x="19370" y="13292"/>
                    <a:pt x="19370" y="6140"/>
                  </a:cubicBezTo>
                  <a:cubicBezTo>
                    <a:pt x="19370" y="5852"/>
                    <a:pt x="19370" y="5635"/>
                    <a:pt x="19370" y="5418"/>
                  </a:cubicBezTo>
                  <a:cubicBezTo>
                    <a:pt x="20250" y="4623"/>
                    <a:pt x="21013" y="3684"/>
                    <a:pt x="21600" y="2601"/>
                  </a:cubicBezTo>
                  <a:close/>
                </a:path>
              </a:pathLst>
            </a:custGeom>
            <a:solidFill>
              <a:srgbClr val="F6F9FF"/>
            </a:solidFill>
            <a:ln w="12700" cap="flat">
              <a:noFill/>
              <a:miter lim="400000"/>
            </a:ln>
            <a:effectLst/>
          </p:spPr>
          <p:txBody>
            <a:bodyPr wrap="square" lIns="45719" tIns="45719" rIns="45719" bIns="45719" numCol="1" anchor="t">
              <a:noAutofit/>
            </a:bodyPr>
            <a:lstStyle/>
            <a:p>
              <a:pPr algn="l" defTabSz="457200">
                <a:defRPr sz="1800" b="0">
                  <a:solidFill>
                    <a:srgbClr val="32363F"/>
                  </a:solidFill>
                  <a:latin typeface="Calibri"/>
                  <a:ea typeface="Calibri"/>
                  <a:cs typeface="Calibri"/>
                  <a:sym typeface="Calibri"/>
                </a:defRPr>
              </a:pPr>
              <a:endParaRPr sz="900"/>
            </a:p>
          </p:txBody>
        </p:sp>
      </p:grpSp>
      <p:sp>
        <p:nvSpPr>
          <p:cNvPr id="46" name="Slide Number"/>
          <p:cNvSpPr txBox="1">
            <a:spLocks noGrp="1"/>
          </p:cNvSpPr>
          <p:nvPr>
            <p:ph type="sldNum" sz="quarter" idx="2"/>
          </p:nvPr>
        </p:nvSpPr>
        <p:spPr>
          <a:xfrm>
            <a:off x="11378559" y="583241"/>
            <a:ext cx="176689" cy="26035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00248295"/>
      </p:ext>
    </p:extLst>
  </p:cSld>
  <p:clrMapOvr>
    <a:masterClrMapping/>
  </p:clrMapOvr>
  <p:transition spd="med"/>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userDrawn="1">
  <p:cSld name="Break Slide 02">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5138738"/>
          </a:xfrm>
          <a:prstGeom prst="rect">
            <a:avLst/>
          </a:prstGeom>
          <a:solidFill>
            <a:schemeClr val="bg1">
              <a:lumMod val="85000"/>
            </a:schemeClr>
          </a:solidFill>
          <a:ln>
            <a:noFill/>
          </a:ln>
        </p:spPr>
        <p:txBody>
          <a:bodyPr anchor="ctr"/>
          <a:lstStyle>
            <a:lvl1pPr algn="ctr">
              <a:defRPr sz="10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3191806473"/>
      </p:ext>
    </p:extLst>
  </p:cSld>
  <p:clrMapOvr>
    <a:masterClrMapping/>
  </p:clrMapOvr>
  <p:transition spd="med"/>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Full Imag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a:solidFill>
            <a:schemeClr val="bg1">
              <a:lumMod val="85000"/>
            </a:schemeClr>
          </a:solidFill>
          <a:ln>
            <a:noFill/>
          </a:ln>
        </p:spPr>
        <p:txBody>
          <a:bodyPr anchor="ctr"/>
          <a:lstStyle>
            <a:lvl1pPr algn="ctr">
              <a:defRPr sz="1400" b="1" baseline="0">
                <a:solidFill>
                  <a:schemeClr val="tx1">
                    <a:lumMod val="65000"/>
                    <a:lumOff val="35000"/>
                  </a:schemeClr>
                </a:solidFill>
              </a:defRPr>
            </a:lvl1pPr>
          </a:lstStyle>
          <a:p>
            <a:r>
              <a:rPr lang="en-US"/>
              <a:t>Drag to upload image.</a:t>
            </a:r>
          </a:p>
        </p:txBody>
      </p:sp>
    </p:spTree>
    <p:extLst>
      <p:ext uri="{BB962C8B-B14F-4D97-AF65-F5344CB8AC3E}">
        <p14:creationId xmlns:p14="http://schemas.microsoft.com/office/powerpoint/2010/main" val="3571918870"/>
      </p:ext>
    </p:extLst>
  </p:cSld>
  <p:clrMapOvr>
    <a:masterClrMapping/>
  </p:clrMapOvr>
  <p:transition spd="med"/>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cSld name="Main Slide_Left">
    <p:spTree>
      <p:nvGrpSpPr>
        <p:cNvPr id="1" name=""/>
        <p:cNvGrpSpPr/>
        <p:nvPr/>
      </p:nvGrpSpPr>
      <p:grpSpPr>
        <a:xfrm>
          <a:off x="0" y="0"/>
          <a:ext cx="0" cy="0"/>
          <a:chOff x="0" y="0"/>
          <a:chExt cx="0" cy="0"/>
        </a:xfrm>
      </p:grpSpPr>
      <p:sp>
        <p:nvSpPr>
          <p:cNvPr id="19" name="3.jpg"/>
          <p:cNvSpPr>
            <a:spLocks noGrp="1"/>
          </p:cNvSpPr>
          <p:nvPr>
            <p:ph type="pic" sz="quarter" idx="13"/>
          </p:nvPr>
        </p:nvSpPr>
        <p:spPr>
          <a:xfrm>
            <a:off x="633908" y="507239"/>
            <a:ext cx="381001" cy="412306"/>
          </a:xfrm>
          <a:prstGeom prst="rect">
            <a:avLst/>
          </a:prstGeom>
        </p:spPr>
        <p:txBody>
          <a:bodyPr lIns="91439" tIns="45719" rIns="91439" bIns="45719">
            <a:noAutofit/>
          </a:bodyPr>
          <a:lstStyle/>
          <a:p>
            <a:endParaRPr/>
          </a:p>
        </p:txBody>
      </p:sp>
      <p:sp>
        <p:nvSpPr>
          <p:cNvPr id="20" name="Slide Number"/>
          <p:cNvSpPr txBox="1">
            <a:spLocks noGrp="1"/>
          </p:cNvSpPr>
          <p:nvPr>
            <p:ph type="sldNum" sz="quarter" idx="2"/>
          </p:nvPr>
        </p:nvSpPr>
        <p:spPr>
          <a:xfrm>
            <a:off x="11378558" y="583241"/>
            <a:ext cx="176690" cy="26035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7094380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Main Slide #3">
    <p:spTree>
      <p:nvGrpSpPr>
        <p:cNvPr id="1" name=""/>
        <p:cNvGrpSpPr/>
        <p:nvPr/>
      </p:nvGrpSpPr>
      <p:grpSpPr>
        <a:xfrm>
          <a:off x="0" y="0"/>
          <a:ext cx="0" cy="0"/>
          <a:chOff x="0" y="0"/>
          <a:chExt cx="0" cy="0"/>
        </a:xfrm>
      </p:grpSpPr>
      <p:sp>
        <p:nvSpPr>
          <p:cNvPr id="40" name="www.websitename.com"/>
          <p:cNvSpPr txBox="1">
            <a:spLocks noGrp="1"/>
          </p:cNvSpPr>
          <p:nvPr>
            <p:ph type="body" sz="quarter" idx="13"/>
          </p:nvPr>
        </p:nvSpPr>
        <p:spPr>
          <a:xfrm>
            <a:off x="5389176"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41" name="uplock"/>
          <p:cNvSpPr txBox="1">
            <a:spLocks noGrp="1"/>
          </p:cNvSpPr>
          <p:nvPr>
            <p:ph type="body" sz="quarter" idx="14"/>
          </p:nvPr>
        </p:nvSpPr>
        <p:spPr>
          <a:xfrm>
            <a:off x="5814457"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42"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9681471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Main Slide #4">
    <p:spTree>
      <p:nvGrpSpPr>
        <p:cNvPr id="1" name=""/>
        <p:cNvGrpSpPr/>
        <p:nvPr/>
      </p:nvGrpSpPr>
      <p:grpSpPr>
        <a:xfrm>
          <a:off x="0" y="0"/>
          <a:ext cx="0" cy="0"/>
          <a:chOff x="0" y="0"/>
          <a:chExt cx="0" cy="0"/>
        </a:xfrm>
      </p:grpSpPr>
      <p:sp>
        <p:nvSpPr>
          <p:cNvPr id="49" name="uplock"/>
          <p:cNvSpPr txBox="1">
            <a:spLocks noGrp="1"/>
          </p:cNvSpPr>
          <p:nvPr>
            <p:ph type="body" sz="quarter" idx="13"/>
          </p:nvPr>
        </p:nvSpPr>
        <p:spPr>
          <a:xfrm rot="16200000">
            <a:off x="29761" y="3332821"/>
            <a:ext cx="575479" cy="192360"/>
          </a:xfrm>
          <a:prstGeom prst="rect">
            <a:avLst/>
          </a:prstGeom>
        </p:spPr>
        <p:txBody>
          <a:bodyPr wrap="none" lIns="0" tIns="0" rIns="0" bIns="0" anchor="ctr">
            <a:spAutoFit/>
          </a:bodyPr>
          <a:lstStyle>
            <a:lvl1pPr>
              <a:defRPr sz="1250">
                <a:solidFill>
                  <a:srgbClr val="1C1F25"/>
                </a:solidFill>
                <a:latin typeface="Montserrat Bold"/>
                <a:ea typeface="Montserrat Bold"/>
                <a:cs typeface="Montserrat Bold"/>
                <a:sym typeface="Montserrat Bold"/>
              </a:defRPr>
            </a:lvl1pPr>
          </a:lstStyle>
          <a:p>
            <a:r>
              <a:t>uplock</a:t>
            </a:r>
          </a:p>
        </p:txBody>
      </p:sp>
      <p:sp>
        <p:nvSpPr>
          <p:cNvPr id="50" name="www.websitename.com"/>
          <p:cNvSpPr txBox="1"/>
          <p:nvPr/>
        </p:nvSpPr>
        <p:spPr>
          <a:xfrm>
            <a:off x="9801674" y="6476735"/>
            <a:ext cx="1386598"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defRPr sz="1800" b="0">
                <a:solidFill>
                  <a:srgbClr val="6A6E77"/>
                </a:solidFill>
                <a:latin typeface="Montserrat Light"/>
                <a:ea typeface="Montserrat Light"/>
                <a:cs typeface="Montserrat Light"/>
                <a:sym typeface="Montserrat Light"/>
              </a:defRPr>
            </a:lvl1pPr>
          </a:lstStyle>
          <a:p>
            <a:r>
              <a:rPr sz="900"/>
              <a:t>www.websitename.com</a:t>
            </a:r>
          </a:p>
        </p:txBody>
      </p:sp>
      <p:sp>
        <p:nvSpPr>
          <p:cNvPr id="52" name="Line"/>
          <p:cNvSpPr/>
          <p:nvPr/>
        </p:nvSpPr>
        <p:spPr>
          <a:xfrm flipH="1" flipV="1">
            <a:off x="633909" y="6479910"/>
            <a:ext cx="9099565" cy="1"/>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6688009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sp>
        <p:nvSpPr>
          <p:cNvPr id="60" name="Slide Number"/>
          <p:cNvSpPr txBox="1">
            <a:spLocks noGrp="1"/>
          </p:cNvSpPr>
          <p:nvPr>
            <p:ph type="sldNum" sz="quarter" idx="2"/>
          </p:nvPr>
        </p:nvSpPr>
        <p:spPr>
          <a:xfrm>
            <a:off x="11442608" y="6476735"/>
            <a:ext cx="112210" cy="115416"/>
          </a:xfrm>
          <a:prstGeom prst="rect">
            <a:avLst/>
          </a:prstGeom>
        </p:spPr>
        <p:txBody>
          <a:bodyPr/>
          <a:lstStyle>
            <a:lvl1pPr>
              <a:defRPr sz="750">
                <a:latin typeface="Sinkin Sans 700 Bold"/>
                <a:ea typeface="Sinkin Sans 700 Bold"/>
                <a:cs typeface="Sinkin Sans 700 Bold"/>
                <a:sym typeface="Sinkin Sans 700 Bold"/>
              </a:defRPr>
            </a:lvl1pPr>
          </a:lstStyle>
          <a:p>
            <a:fld id="{86CB4B4D-7CA3-9044-876B-883B54F8677D}" type="slidenum">
              <a:t>‹#›</a:t>
            </a:fld>
            <a:endParaRPr/>
          </a:p>
        </p:txBody>
      </p:sp>
    </p:spTree>
    <p:extLst>
      <p:ext uri="{BB962C8B-B14F-4D97-AF65-F5344CB8AC3E}">
        <p14:creationId xmlns:p14="http://schemas.microsoft.com/office/powerpoint/2010/main" val="2133956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3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rPr dirty="0"/>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8" name="Picture Placeholder 6">
            <a:extLst>
              <a:ext uri="{FF2B5EF4-FFF2-40B4-BE49-F238E27FC236}">
                <a16:creationId xmlns:a16="http://schemas.microsoft.com/office/drawing/2014/main" id="{E8F0A773-51DF-4350-AC3B-00D7F727853A}"/>
              </a:ext>
            </a:extLst>
          </p:cNvPr>
          <p:cNvSpPr>
            <a:spLocks noGrp="1"/>
          </p:cNvSpPr>
          <p:nvPr>
            <p:ph type="pic" sz="quarter" idx="20" hasCustomPrompt="1"/>
          </p:nvPr>
        </p:nvSpPr>
        <p:spPr>
          <a:xfrm>
            <a:off x="8429691" y="761467"/>
            <a:ext cx="1399032" cy="1399032"/>
          </a:xfrm>
          <a:custGeom>
            <a:avLst/>
            <a:gdLst>
              <a:gd name="connsiteX0" fmla="*/ 1587500 w 3175000"/>
              <a:gd name="connsiteY0" fmla="*/ 0 h 3175001"/>
              <a:gd name="connsiteX1" fmla="*/ 2709921 w 3175000"/>
              <a:gd name="connsiteY1" fmla="*/ 465079 h 3175001"/>
              <a:gd name="connsiteX2" fmla="*/ 3175000 w 3175000"/>
              <a:gd name="connsiteY2" fmla="*/ 1587501 h 3175001"/>
              <a:gd name="connsiteX3" fmla="*/ 2709921 w 3175000"/>
              <a:gd name="connsiteY3" fmla="*/ 2709922 h 3175001"/>
              <a:gd name="connsiteX4" fmla="*/ 1587500 w 3175000"/>
              <a:gd name="connsiteY4" fmla="*/ 3175001 h 3175001"/>
              <a:gd name="connsiteX5" fmla="*/ 465078 w 3175000"/>
              <a:gd name="connsiteY5" fmla="*/ 2709922 h 3175001"/>
              <a:gd name="connsiteX6" fmla="*/ 7274 w 3175000"/>
              <a:gd name="connsiteY6" fmla="*/ 1739662 h 3175001"/>
              <a:gd name="connsiteX7" fmla="*/ 0 w 3175000"/>
              <a:gd name="connsiteY7" fmla="*/ 1587522 h 3175001"/>
              <a:gd name="connsiteX8" fmla="*/ 0 w 3175000"/>
              <a:gd name="connsiteY8" fmla="*/ 1587480 h 3175001"/>
              <a:gd name="connsiteX9" fmla="*/ 7274 w 3175000"/>
              <a:gd name="connsiteY9" fmla="*/ 1435339 h 3175001"/>
              <a:gd name="connsiteX10" fmla="*/ 465078 w 3175000"/>
              <a:gd name="connsiteY10" fmla="*/ 465079 h 3175001"/>
              <a:gd name="connsiteX11" fmla="*/ 1587500 w 3175000"/>
              <a:gd name="connsiteY11" fmla="*/ 0 h 317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5000" h="3175001">
                <a:moveTo>
                  <a:pt x="1587500" y="0"/>
                </a:moveTo>
                <a:cubicBezTo>
                  <a:pt x="1993782" y="0"/>
                  <a:pt x="2399918" y="155222"/>
                  <a:pt x="2709921" y="465079"/>
                </a:cubicBezTo>
                <a:cubicBezTo>
                  <a:pt x="3019778" y="775083"/>
                  <a:pt x="3175000" y="1181218"/>
                  <a:pt x="3175000" y="1587501"/>
                </a:cubicBezTo>
                <a:cubicBezTo>
                  <a:pt x="3175000" y="1993783"/>
                  <a:pt x="3019778" y="2399919"/>
                  <a:pt x="2709921" y="2709922"/>
                </a:cubicBezTo>
                <a:cubicBezTo>
                  <a:pt x="2399918" y="3019779"/>
                  <a:pt x="1993782" y="3175001"/>
                  <a:pt x="1587500" y="3175001"/>
                </a:cubicBezTo>
                <a:cubicBezTo>
                  <a:pt x="1181217" y="3175001"/>
                  <a:pt x="775082" y="3019779"/>
                  <a:pt x="465078" y="2709922"/>
                </a:cubicBezTo>
                <a:cubicBezTo>
                  <a:pt x="193954" y="2438669"/>
                  <a:pt x="41221" y="2093815"/>
                  <a:pt x="7274" y="1739662"/>
                </a:cubicBezTo>
                <a:lnTo>
                  <a:pt x="0" y="1587522"/>
                </a:lnTo>
                <a:lnTo>
                  <a:pt x="0" y="1587480"/>
                </a:lnTo>
                <a:lnTo>
                  <a:pt x="7274" y="1435339"/>
                </a:lnTo>
                <a:cubicBezTo>
                  <a:pt x="41221" y="1081186"/>
                  <a:pt x="193954" y="736332"/>
                  <a:pt x="465078" y="465079"/>
                </a:cubicBezTo>
                <a:cubicBezTo>
                  <a:pt x="775082" y="155222"/>
                  <a:pt x="1181217" y="0"/>
                  <a:pt x="1587500"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0" name="Picture Placeholder 6">
            <a:extLst>
              <a:ext uri="{FF2B5EF4-FFF2-40B4-BE49-F238E27FC236}">
                <a16:creationId xmlns:a16="http://schemas.microsoft.com/office/drawing/2014/main" id="{EE8FF996-74C5-4C1E-B513-AEFF2DB311C5}"/>
              </a:ext>
            </a:extLst>
          </p:cNvPr>
          <p:cNvSpPr>
            <a:spLocks noGrp="1"/>
          </p:cNvSpPr>
          <p:nvPr>
            <p:ph type="pic" sz="quarter" idx="22" hasCustomPrompt="1"/>
          </p:nvPr>
        </p:nvSpPr>
        <p:spPr>
          <a:xfrm>
            <a:off x="8429691" y="4697502"/>
            <a:ext cx="1399032" cy="1399032"/>
          </a:xfrm>
          <a:custGeom>
            <a:avLst/>
            <a:gdLst>
              <a:gd name="connsiteX0" fmla="*/ 1587500 w 3175000"/>
              <a:gd name="connsiteY0" fmla="*/ 0 h 3175001"/>
              <a:gd name="connsiteX1" fmla="*/ 2709921 w 3175000"/>
              <a:gd name="connsiteY1" fmla="*/ 465079 h 3175001"/>
              <a:gd name="connsiteX2" fmla="*/ 3175000 w 3175000"/>
              <a:gd name="connsiteY2" fmla="*/ 1587501 h 3175001"/>
              <a:gd name="connsiteX3" fmla="*/ 2709921 w 3175000"/>
              <a:gd name="connsiteY3" fmla="*/ 2709922 h 3175001"/>
              <a:gd name="connsiteX4" fmla="*/ 1587500 w 3175000"/>
              <a:gd name="connsiteY4" fmla="*/ 3175001 h 3175001"/>
              <a:gd name="connsiteX5" fmla="*/ 465078 w 3175000"/>
              <a:gd name="connsiteY5" fmla="*/ 2709922 h 3175001"/>
              <a:gd name="connsiteX6" fmla="*/ 7274 w 3175000"/>
              <a:gd name="connsiteY6" fmla="*/ 1739662 h 3175001"/>
              <a:gd name="connsiteX7" fmla="*/ 0 w 3175000"/>
              <a:gd name="connsiteY7" fmla="*/ 1587522 h 3175001"/>
              <a:gd name="connsiteX8" fmla="*/ 0 w 3175000"/>
              <a:gd name="connsiteY8" fmla="*/ 1587480 h 3175001"/>
              <a:gd name="connsiteX9" fmla="*/ 7274 w 3175000"/>
              <a:gd name="connsiteY9" fmla="*/ 1435339 h 3175001"/>
              <a:gd name="connsiteX10" fmla="*/ 465078 w 3175000"/>
              <a:gd name="connsiteY10" fmla="*/ 465079 h 3175001"/>
              <a:gd name="connsiteX11" fmla="*/ 1587500 w 3175000"/>
              <a:gd name="connsiteY11" fmla="*/ 0 h 317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5000" h="3175001">
                <a:moveTo>
                  <a:pt x="1587500" y="0"/>
                </a:moveTo>
                <a:cubicBezTo>
                  <a:pt x="1993782" y="0"/>
                  <a:pt x="2399918" y="155222"/>
                  <a:pt x="2709921" y="465079"/>
                </a:cubicBezTo>
                <a:cubicBezTo>
                  <a:pt x="3019778" y="775083"/>
                  <a:pt x="3175000" y="1181218"/>
                  <a:pt x="3175000" y="1587501"/>
                </a:cubicBezTo>
                <a:cubicBezTo>
                  <a:pt x="3175000" y="1993783"/>
                  <a:pt x="3019778" y="2399919"/>
                  <a:pt x="2709921" y="2709922"/>
                </a:cubicBezTo>
                <a:cubicBezTo>
                  <a:pt x="2399918" y="3019779"/>
                  <a:pt x="1993782" y="3175001"/>
                  <a:pt x="1587500" y="3175001"/>
                </a:cubicBezTo>
                <a:cubicBezTo>
                  <a:pt x="1181217" y="3175001"/>
                  <a:pt x="775082" y="3019779"/>
                  <a:pt x="465078" y="2709922"/>
                </a:cubicBezTo>
                <a:cubicBezTo>
                  <a:pt x="193954" y="2438669"/>
                  <a:pt x="41221" y="2093815"/>
                  <a:pt x="7274" y="1739662"/>
                </a:cubicBezTo>
                <a:lnTo>
                  <a:pt x="0" y="1587522"/>
                </a:lnTo>
                <a:lnTo>
                  <a:pt x="0" y="1587480"/>
                </a:lnTo>
                <a:lnTo>
                  <a:pt x="7274" y="1435339"/>
                </a:lnTo>
                <a:cubicBezTo>
                  <a:pt x="41221" y="1081186"/>
                  <a:pt x="193954" y="736332"/>
                  <a:pt x="465078" y="465079"/>
                </a:cubicBezTo>
                <a:cubicBezTo>
                  <a:pt x="775082" y="155222"/>
                  <a:pt x="1181217" y="0"/>
                  <a:pt x="1587500"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9" name="Picture Placeholder 6">
            <a:extLst>
              <a:ext uri="{FF2B5EF4-FFF2-40B4-BE49-F238E27FC236}">
                <a16:creationId xmlns:a16="http://schemas.microsoft.com/office/drawing/2014/main" id="{0A284E90-47BC-4C1C-8B86-D5C8F4C74433}"/>
              </a:ext>
            </a:extLst>
          </p:cNvPr>
          <p:cNvSpPr>
            <a:spLocks noGrp="1"/>
          </p:cNvSpPr>
          <p:nvPr>
            <p:ph type="pic" sz="quarter" idx="21" hasCustomPrompt="1"/>
          </p:nvPr>
        </p:nvSpPr>
        <p:spPr>
          <a:xfrm>
            <a:off x="8429691" y="2727920"/>
            <a:ext cx="1399032" cy="1399032"/>
          </a:xfrm>
          <a:custGeom>
            <a:avLst/>
            <a:gdLst>
              <a:gd name="connsiteX0" fmla="*/ 1587500 w 3175000"/>
              <a:gd name="connsiteY0" fmla="*/ 0 h 3175001"/>
              <a:gd name="connsiteX1" fmla="*/ 2709921 w 3175000"/>
              <a:gd name="connsiteY1" fmla="*/ 465079 h 3175001"/>
              <a:gd name="connsiteX2" fmla="*/ 3175000 w 3175000"/>
              <a:gd name="connsiteY2" fmla="*/ 1587501 h 3175001"/>
              <a:gd name="connsiteX3" fmla="*/ 2709921 w 3175000"/>
              <a:gd name="connsiteY3" fmla="*/ 2709922 h 3175001"/>
              <a:gd name="connsiteX4" fmla="*/ 1587500 w 3175000"/>
              <a:gd name="connsiteY4" fmla="*/ 3175001 h 3175001"/>
              <a:gd name="connsiteX5" fmla="*/ 465078 w 3175000"/>
              <a:gd name="connsiteY5" fmla="*/ 2709922 h 3175001"/>
              <a:gd name="connsiteX6" fmla="*/ 7274 w 3175000"/>
              <a:gd name="connsiteY6" fmla="*/ 1739662 h 3175001"/>
              <a:gd name="connsiteX7" fmla="*/ 0 w 3175000"/>
              <a:gd name="connsiteY7" fmla="*/ 1587522 h 3175001"/>
              <a:gd name="connsiteX8" fmla="*/ 0 w 3175000"/>
              <a:gd name="connsiteY8" fmla="*/ 1587480 h 3175001"/>
              <a:gd name="connsiteX9" fmla="*/ 7274 w 3175000"/>
              <a:gd name="connsiteY9" fmla="*/ 1435339 h 3175001"/>
              <a:gd name="connsiteX10" fmla="*/ 465078 w 3175000"/>
              <a:gd name="connsiteY10" fmla="*/ 465079 h 3175001"/>
              <a:gd name="connsiteX11" fmla="*/ 1587500 w 3175000"/>
              <a:gd name="connsiteY11" fmla="*/ 0 h 317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5000" h="3175001">
                <a:moveTo>
                  <a:pt x="1587500" y="0"/>
                </a:moveTo>
                <a:cubicBezTo>
                  <a:pt x="1993782" y="0"/>
                  <a:pt x="2399918" y="155222"/>
                  <a:pt x="2709921" y="465079"/>
                </a:cubicBezTo>
                <a:cubicBezTo>
                  <a:pt x="3019778" y="775083"/>
                  <a:pt x="3175000" y="1181218"/>
                  <a:pt x="3175000" y="1587501"/>
                </a:cubicBezTo>
                <a:cubicBezTo>
                  <a:pt x="3175000" y="1993783"/>
                  <a:pt x="3019778" y="2399919"/>
                  <a:pt x="2709921" y="2709922"/>
                </a:cubicBezTo>
                <a:cubicBezTo>
                  <a:pt x="2399918" y="3019779"/>
                  <a:pt x="1993782" y="3175001"/>
                  <a:pt x="1587500" y="3175001"/>
                </a:cubicBezTo>
                <a:cubicBezTo>
                  <a:pt x="1181217" y="3175001"/>
                  <a:pt x="775082" y="3019779"/>
                  <a:pt x="465078" y="2709922"/>
                </a:cubicBezTo>
                <a:cubicBezTo>
                  <a:pt x="193954" y="2438669"/>
                  <a:pt x="41221" y="2093815"/>
                  <a:pt x="7274" y="1739662"/>
                </a:cubicBezTo>
                <a:lnTo>
                  <a:pt x="0" y="1587522"/>
                </a:lnTo>
                <a:lnTo>
                  <a:pt x="0" y="1587480"/>
                </a:lnTo>
                <a:lnTo>
                  <a:pt x="7274" y="1435339"/>
                </a:lnTo>
                <a:cubicBezTo>
                  <a:pt x="41221" y="1081186"/>
                  <a:pt x="193954" y="736332"/>
                  <a:pt x="465078" y="465079"/>
                </a:cubicBezTo>
                <a:cubicBezTo>
                  <a:pt x="775082" y="155222"/>
                  <a:pt x="1181217" y="0"/>
                  <a:pt x="1587500"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297686244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BF1815-8A99-4E15-BE20-18605B463DA3}"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8B715-23AC-4CD7-8253-4556B0D3EE55}" type="slidenum">
              <a:rPr lang="en-US" smtClean="0"/>
              <a:t>‹#›</a:t>
            </a:fld>
            <a:endParaRPr lang="en-US"/>
          </a:p>
        </p:txBody>
      </p:sp>
    </p:spTree>
    <p:extLst>
      <p:ext uri="{BB962C8B-B14F-4D97-AF65-F5344CB8AC3E}">
        <p14:creationId xmlns:p14="http://schemas.microsoft.com/office/powerpoint/2010/main" val="3872570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Main Slide #2">
    <p:spTree>
      <p:nvGrpSpPr>
        <p:cNvPr id="1" name=""/>
        <p:cNvGrpSpPr/>
        <p:nvPr/>
      </p:nvGrpSpPr>
      <p:grpSpPr>
        <a:xfrm>
          <a:off x="0" y="0"/>
          <a:ext cx="0" cy="0"/>
          <a:chOff x="0" y="0"/>
          <a:chExt cx="0" cy="0"/>
        </a:xfrm>
      </p:grpSpPr>
      <p:sp>
        <p:nvSpPr>
          <p:cNvPr id="31" name="www.websitename.com"/>
          <p:cNvSpPr txBox="1">
            <a:spLocks noGrp="1"/>
          </p:cNvSpPr>
          <p:nvPr>
            <p:ph type="body" sz="quarter" idx="13"/>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32" name="uplock"/>
          <p:cNvSpPr txBox="1">
            <a:spLocks noGrp="1"/>
          </p:cNvSpPr>
          <p:nvPr>
            <p:ph type="body" sz="quarter" idx="14"/>
          </p:nvPr>
        </p:nvSpPr>
        <p:spPr>
          <a:xfrm rot="16200000">
            <a:off x="29761" y="3332821"/>
            <a:ext cx="575479" cy="192360"/>
          </a:xfrm>
          <a:prstGeom prst="rect">
            <a:avLst/>
          </a:prstGeom>
        </p:spPr>
        <p:txBody>
          <a:bodyPr wrap="none" lIns="0" tIns="0" rIns="0" bIns="0" anchor="ctr">
            <a:spAutoFit/>
          </a:bodyPr>
          <a:lstStyle>
            <a:lvl1pPr>
              <a:defRPr sz="1250">
                <a:solidFill>
                  <a:srgbClr val="1C1F25"/>
                </a:solidFill>
                <a:latin typeface="Montserrat Bold"/>
                <a:ea typeface="Montserrat Bold"/>
                <a:cs typeface="Montserrat Bold"/>
                <a:sym typeface="Montserrat Bold"/>
              </a:defRPr>
            </a:lvl1pPr>
          </a:lstStyle>
          <a:p>
            <a:r>
              <a:t>uplock</a:t>
            </a:r>
          </a:p>
        </p:txBody>
      </p:sp>
      <p:sp>
        <p:nvSpPr>
          <p:cNvPr id="3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3" name="Picture Placeholder 2">
            <a:extLst>
              <a:ext uri="{FF2B5EF4-FFF2-40B4-BE49-F238E27FC236}">
                <a16:creationId xmlns:a16="http://schemas.microsoft.com/office/drawing/2014/main" id="{FE041EE4-4449-4175-88A4-C94A39B4FDC9}"/>
              </a:ext>
            </a:extLst>
          </p:cNvPr>
          <p:cNvSpPr>
            <a:spLocks noGrp="1"/>
          </p:cNvSpPr>
          <p:nvPr>
            <p:ph type="pic" sz="quarter" idx="15" hasCustomPrompt="1"/>
          </p:nvPr>
        </p:nvSpPr>
        <p:spPr>
          <a:xfrm>
            <a:off x="632619" y="762000"/>
            <a:ext cx="10922000"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796309371"/>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Main Slide #1">
    <p:spTree>
      <p:nvGrpSpPr>
        <p:cNvPr id="1" name=""/>
        <p:cNvGrpSpPr/>
        <p:nvPr/>
      </p:nvGrpSpPr>
      <p:grpSpPr>
        <a:xfrm>
          <a:off x="0" y="0"/>
          <a:ext cx="0" cy="0"/>
          <a:chOff x="0" y="0"/>
          <a:chExt cx="0" cy="0"/>
        </a:xfrm>
      </p:grpSpPr>
      <p:sp>
        <p:nvSpPr>
          <p:cNvPr id="22" name="uplock"/>
          <p:cNvSpPr txBox="1">
            <a:spLocks noGrp="1"/>
          </p:cNvSpPr>
          <p:nvPr>
            <p:ph type="body" sz="quarter" idx="13"/>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23" name="www.websitename.com"/>
          <p:cNvSpPr txBox="1">
            <a:spLocks noGrp="1"/>
          </p:cNvSpPr>
          <p:nvPr>
            <p:ph type="body" sz="quarter" idx="14"/>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24"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6" name="Picture Placeholder 2">
            <a:extLst>
              <a:ext uri="{FF2B5EF4-FFF2-40B4-BE49-F238E27FC236}">
                <a16:creationId xmlns:a16="http://schemas.microsoft.com/office/drawing/2014/main" id="{2DDAB981-0B26-43D9-8283-BD5F108DF54C}"/>
              </a:ext>
            </a:extLst>
          </p:cNvPr>
          <p:cNvSpPr>
            <a:spLocks noGrp="1"/>
          </p:cNvSpPr>
          <p:nvPr>
            <p:ph type="pic" sz="quarter" idx="15" hasCustomPrompt="1"/>
          </p:nvPr>
        </p:nvSpPr>
        <p:spPr>
          <a:xfrm>
            <a:off x="6416079" y="765141"/>
            <a:ext cx="5138540" cy="6092859"/>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7" name="Picture Placeholder 6">
            <a:extLst>
              <a:ext uri="{FF2B5EF4-FFF2-40B4-BE49-F238E27FC236}">
                <a16:creationId xmlns:a16="http://schemas.microsoft.com/office/drawing/2014/main" id="{F357814B-7058-4FAB-8BC8-492D8C4B0002}"/>
              </a:ext>
            </a:extLst>
          </p:cNvPr>
          <p:cNvSpPr>
            <a:spLocks noGrp="1"/>
          </p:cNvSpPr>
          <p:nvPr>
            <p:ph type="pic" sz="quarter" idx="20" hasCustomPrompt="1"/>
          </p:nvPr>
        </p:nvSpPr>
        <p:spPr>
          <a:xfrm>
            <a:off x="633909" y="5134124"/>
            <a:ext cx="952501" cy="952501"/>
          </a:xfrm>
          <a:custGeom>
            <a:avLst/>
            <a:gdLst>
              <a:gd name="connsiteX0" fmla="*/ 1587500 w 3175000"/>
              <a:gd name="connsiteY0" fmla="*/ 0 h 3175001"/>
              <a:gd name="connsiteX1" fmla="*/ 2709921 w 3175000"/>
              <a:gd name="connsiteY1" fmla="*/ 465079 h 3175001"/>
              <a:gd name="connsiteX2" fmla="*/ 3175000 w 3175000"/>
              <a:gd name="connsiteY2" fmla="*/ 1587501 h 3175001"/>
              <a:gd name="connsiteX3" fmla="*/ 2709921 w 3175000"/>
              <a:gd name="connsiteY3" fmla="*/ 2709922 h 3175001"/>
              <a:gd name="connsiteX4" fmla="*/ 1587500 w 3175000"/>
              <a:gd name="connsiteY4" fmla="*/ 3175001 h 3175001"/>
              <a:gd name="connsiteX5" fmla="*/ 465078 w 3175000"/>
              <a:gd name="connsiteY5" fmla="*/ 2709922 h 3175001"/>
              <a:gd name="connsiteX6" fmla="*/ 7274 w 3175000"/>
              <a:gd name="connsiteY6" fmla="*/ 1739662 h 3175001"/>
              <a:gd name="connsiteX7" fmla="*/ 0 w 3175000"/>
              <a:gd name="connsiteY7" fmla="*/ 1587522 h 3175001"/>
              <a:gd name="connsiteX8" fmla="*/ 0 w 3175000"/>
              <a:gd name="connsiteY8" fmla="*/ 1587480 h 3175001"/>
              <a:gd name="connsiteX9" fmla="*/ 7274 w 3175000"/>
              <a:gd name="connsiteY9" fmla="*/ 1435339 h 3175001"/>
              <a:gd name="connsiteX10" fmla="*/ 465078 w 3175000"/>
              <a:gd name="connsiteY10" fmla="*/ 465079 h 3175001"/>
              <a:gd name="connsiteX11" fmla="*/ 1587500 w 3175000"/>
              <a:gd name="connsiteY11" fmla="*/ 0 h 317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5000" h="3175001">
                <a:moveTo>
                  <a:pt x="1587500" y="0"/>
                </a:moveTo>
                <a:cubicBezTo>
                  <a:pt x="1993782" y="0"/>
                  <a:pt x="2399918" y="155222"/>
                  <a:pt x="2709921" y="465079"/>
                </a:cubicBezTo>
                <a:cubicBezTo>
                  <a:pt x="3019778" y="775083"/>
                  <a:pt x="3175000" y="1181218"/>
                  <a:pt x="3175000" y="1587501"/>
                </a:cubicBezTo>
                <a:cubicBezTo>
                  <a:pt x="3175000" y="1993783"/>
                  <a:pt x="3019778" y="2399919"/>
                  <a:pt x="2709921" y="2709922"/>
                </a:cubicBezTo>
                <a:cubicBezTo>
                  <a:pt x="2399918" y="3019779"/>
                  <a:pt x="1993782" y="3175001"/>
                  <a:pt x="1587500" y="3175001"/>
                </a:cubicBezTo>
                <a:cubicBezTo>
                  <a:pt x="1181217" y="3175001"/>
                  <a:pt x="775082" y="3019779"/>
                  <a:pt x="465078" y="2709922"/>
                </a:cubicBezTo>
                <a:cubicBezTo>
                  <a:pt x="193954" y="2438669"/>
                  <a:pt x="41221" y="2093815"/>
                  <a:pt x="7274" y="1739662"/>
                </a:cubicBezTo>
                <a:lnTo>
                  <a:pt x="0" y="1587522"/>
                </a:lnTo>
                <a:lnTo>
                  <a:pt x="0" y="1587480"/>
                </a:lnTo>
                <a:lnTo>
                  <a:pt x="7274" y="1435339"/>
                </a:lnTo>
                <a:cubicBezTo>
                  <a:pt x="41221" y="1081186"/>
                  <a:pt x="193954" y="736332"/>
                  <a:pt x="465078" y="465079"/>
                </a:cubicBezTo>
                <a:cubicBezTo>
                  <a:pt x="775082" y="155222"/>
                  <a:pt x="1181217" y="0"/>
                  <a:pt x="1587500"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418128064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7" name="Picture Placeholder 2">
            <a:extLst>
              <a:ext uri="{FF2B5EF4-FFF2-40B4-BE49-F238E27FC236}">
                <a16:creationId xmlns:a16="http://schemas.microsoft.com/office/drawing/2014/main" id="{6F693F36-C98A-498D-B12C-FD2E074D35C6}"/>
              </a:ext>
            </a:extLst>
          </p:cNvPr>
          <p:cNvSpPr>
            <a:spLocks noGrp="1"/>
          </p:cNvSpPr>
          <p:nvPr>
            <p:ph type="pic" sz="quarter" idx="16" hasCustomPrompt="1"/>
          </p:nvPr>
        </p:nvSpPr>
        <p:spPr>
          <a:xfrm>
            <a:off x="-1" y="4460068"/>
            <a:ext cx="12192001" cy="2397932"/>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39609068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7" name="Picture Placeholder 2">
            <a:extLst>
              <a:ext uri="{FF2B5EF4-FFF2-40B4-BE49-F238E27FC236}">
                <a16:creationId xmlns:a16="http://schemas.microsoft.com/office/drawing/2014/main" id="{260D7C1D-E99D-471D-A763-4D85B20DB875}"/>
              </a:ext>
            </a:extLst>
          </p:cNvPr>
          <p:cNvSpPr>
            <a:spLocks noGrp="1"/>
          </p:cNvSpPr>
          <p:nvPr>
            <p:ph type="pic" sz="quarter" idx="16" hasCustomPrompt="1"/>
          </p:nvPr>
        </p:nvSpPr>
        <p:spPr>
          <a:xfrm>
            <a:off x="0" y="765142"/>
            <a:ext cx="12192001" cy="2663329"/>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068961192"/>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Main Slide #2">
    <p:spTree>
      <p:nvGrpSpPr>
        <p:cNvPr id="1" name=""/>
        <p:cNvGrpSpPr/>
        <p:nvPr/>
      </p:nvGrpSpPr>
      <p:grpSpPr>
        <a:xfrm>
          <a:off x="0" y="0"/>
          <a:ext cx="0" cy="0"/>
          <a:chOff x="0" y="0"/>
          <a:chExt cx="0" cy="0"/>
        </a:xfrm>
      </p:grpSpPr>
      <p:sp>
        <p:nvSpPr>
          <p:cNvPr id="31" name="www.websitename.com"/>
          <p:cNvSpPr txBox="1">
            <a:spLocks noGrp="1"/>
          </p:cNvSpPr>
          <p:nvPr>
            <p:ph type="body" sz="quarter" idx="13"/>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32" name="uplock"/>
          <p:cNvSpPr txBox="1">
            <a:spLocks noGrp="1"/>
          </p:cNvSpPr>
          <p:nvPr>
            <p:ph type="body" sz="quarter" idx="14"/>
          </p:nvPr>
        </p:nvSpPr>
        <p:spPr>
          <a:xfrm rot="16200000">
            <a:off x="29761" y="3332821"/>
            <a:ext cx="575479" cy="192360"/>
          </a:xfrm>
          <a:prstGeom prst="rect">
            <a:avLst/>
          </a:prstGeom>
        </p:spPr>
        <p:txBody>
          <a:bodyPr wrap="none" lIns="0" tIns="0" rIns="0" bIns="0" anchor="ctr">
            <a:spAutoFit/>
          </a:bodyPr>
          <a:lstStyle>
            <a:lvl1pPr>
              <a:defRPr sz="1250">
                <a:solidFill>
                  <a:srgbClr val="1C1F25"/>
                </a:solidFill>
                <a:latin typeface="Montserrat Bold"/>
                <a:ea typeface="Montserrat Bold"/>
                <a:cs typeface="Montserrat Bold"/>
                <a:sym typeface="Montserrat Bold"/>
              </a:defRPr>
            </a:lvl1pPr>
          </a:lstStyle>
          <a:p>
            <a:r>
              <a:t>uplock</a:t>
            </a:r>
          </a:p>
        </p:txBody>
      </p:sp>
      <p:sp>
        <p:nvSpPr>
          <p:cNvPr id="3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3" name="Picture Placeholder 2">
            <a:extLst>
              <a:ext uri="{FF2B5EF4-FFF2-40B4-BE49-F238E27FC236}">
                <a16:creationId xmlns:a16="http://schemas.microsoft.com/office/drawing/2014/main" id="{FE041EE4-4449-4175-88A4-C94A39B4FDC9}"/>
              </a:ext>
            </a:extLst>
          </p:cNvPr>
          <p:cNvSpPr>
            <a:spLocks noGrp="1"/>
          </p:cNvSpPr>
          <p:nvPr>
            <p:ph type="pic" sz="quarter" idx="15" hasCustomPrompt="1"/>
          </p:nvPr>
        </p:nvSpPr>
        <p:spPr>
          <a:xfrm>
            <a:off x="632619" y="0"/>
            <a:ext cx="5035154" cy="6858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63200658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Main Slide #1">
    <p:spTree>
      <p:nvGrpSpPr>
        <p:cNvPr id="1" name=""/>
        <p:cNvGrpSpPr/>
        <p:nvPr/>
      </p:nvGrpSpPr>
      <p:grpSpPr>
        <a:xfrm>
          <a:off x="0" y="0"/>
          <a:ext cx="0" cy="0"/>
          <a:chOff x="0" y="0"/>
          <a:chExt cx="0" cy="0"/>
        </a:xfrm>
      </p:grpSpPr>
      <p:sp>
        <p:nvSpPr>
          <p:cNvPr id="22" name="uplock"/>
          <p:cNvSpPr txBox="1">
            <a:spLocks noGrp="1"/>
          </p:cNvSpPr>
          <p:nvPr>
            <p:ph type="body" sz="quarter" idx="13"/>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23" name="www.websitename.com"/>
          <p:cNvSpPr txBox="1">
            <a:spLocks noGrp="1"/>
          </p:cNvSpPr>
          <p:nvPr>
            <p:ph type="body" sz="quarter" idx="14"/>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24"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6" name="Picture Placeholder 2">
            <a:extLst>
              <a:ext uri="{FF2B5EF4-FFF2-40B4-BE49-F238E27FC236}">
                <a16:creationId xmlns:a16="http://schemas.microsoft.com/office/drawing/2014/main" id="{2DDAB981-0B26-43D9-8283-BD5F108DF54C}"/>
              </a:ext>
            </a:extLst>
          </p:cNvPr>
          <p:cNvSpPr>
            <a:spLocks noGrp="1"/>
          </p:cNvSpPr>
          <p:nvPr>
            <p:ph type="pic" sz="quarter" idx="15" hasCustomPrompt="1"/>
          </p:nvPr>
        </p:nvSpPr>
        <p:spPr>
          <a:xfrm>
            <a:off x="6677254" y="0"/>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3" name="Picture Placeholder 2">
            <a:extLst>
              <a:ext uri="{FF2B5EF4-FFF2-40B4-BE49-F238E27FC236}">
                <a16:creationId xmlns:a16="http://schemas.microsoft.com/office/drawing/2014/main" id="{2915D984-2E4D-4CD1-B951-4A01A29FC0C5}"/>
              </a:ext>
            </a:extLst>
          </p:cNvPr>
          <p:cNvSpPr>
            <a:spLocks noGrp="1"/>
          </p:cNvSpPr>
          <p:nvPr>
            <p:ph type="pic" sz="quarter" idx="16" hasCustomPrompt="1"/>
          </p:nvPr>
        </p:nvSpPr>
        <p:spPr>
          <a:xfrm>
            <a:off x="9117180" y="-1"/>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4" name="Picture Placeholder 2">
            <a:extLst>
              <a:ext uri="{FF2B5EF4-FFF2-40B4-BE49-F238E27FC236}">
                <a16:creationId xmlns:a16="http://schemas.microsoft.com/office/drawing/2014/main" id="{91DF5CE4-8DF8-4F3A-B860-B8E252EADAC8}"/>
              </a:ext>
            </a:extLst>
          </p:cNvPr>
          <p:cNvSpPr>
            <a:spLocks noGrp="1"/>
          </p:cNvSpPr>
          <p:nvPr>
            <p:ph type="pic" sz="quarter" idx="17" hasCustomPrompt="1"/>
          </p:nvPr>
        </p:nvSpPr>
        <p:spPr>
          <a:xfrm>
            <a:off x="6677254" y="2286000"/>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5" name="Picture Placeholder 2">
            <a:extLst>
              <a:ext uri="{FF2B5EF4-FFF2-40B4-BE49-F238E27FC236}">
                <a16:creationId xmlns:a16="http://schemas.microsoft.com/office/drawing/2014/main" id="{39C5DE8B-3C53-4C0E-BED8-75E1ECA91533}"/>
              </a:ext>
            </a:extLst>
          </p:cNvPr>
          <p:cNvSpPr>
            <a:spLocks noGrp="1"/>
          </p:cNvSpPr>
          <p:nvPr>
            <p:ph type="pic" sz="quarter" idx="18" hasCustomPrompt="1"/>
          </p:nvPr>
        </p:nvSpPr>
        <p:spPr>
          <a:xfrm>
            <a:off x="9117180" y="2285999"/>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6" name="Picture Placeholder 2">
            <a:extLst>
              <a:ext uri="{FF2B5EF4-FFF2-40B4-BE49-F238E27FC236}">
                <a16:creationId xmlns:a16="http://schemas.microsoft.com/office/drawing/2014/main" id="{D5EC920C-1FA4-4A47-840E-93DEDC42B802}"/>
              </a:ext>
            </a:extLst>
          </p:cNvPr>
          <p:cNvSpPr>
            <a:spLocks noGrp="1"/>
          </p:cNvSpPr>
          <p:nvPr>
            <p:ph type="pic" sz="quarter" idx="19" hasCustomPrompt="1"/>
          </p:nvPr>
        </p:nvSpPr>
        <p:spPr>
          <a:xfrm>
            <a:off x="6677254" y="4571998"/>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7" name="Picture Placeholder 2">
            <a:extLst>
              <a:ext uri="{FF2B5EF4-FFF2-40B4-BE49-F238E27FC236}">
                <a16:creationId xmlns:a16="http://schemas.microsoft.com/office/drawing/2014/main" id="{F6A057B1-5B1F-49CB-93F1-DB2DD6DA232C}"/>
              </a:ext>
            </a:extLst>
          </p:cNvPr>
          <p:cNvSpPr>
            <a:spLocks noGrp="1"/>
          </p:cNvSpPr>
          <p:nvPr>
            <p:ph type="pic" sz="quarter" idx="20" hasCustomPrompt="1"/>
          </p:nvPr>
        </p:nvSpPr>
        <p:spPr>
          <a:xfrm>
            <a:off x="9117180" y="4572000"/>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92172347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7" name="Picture Placeholder 2">
            <a:extLst>
              <a:ext uri="{FF2B5EF4-FFF2-40B4-BE49-F238E27FC236}">
                <a16:creationId xmlns:a16="http://schemas.microsoft.com/office/drawing/2014/main" id="{260D7C1D-E99D-471D-A763-4D85B20DB875}"/>
              </a:ext>
            </a:extLst>
          </p:cNvPr>
          <p:cNvSpPr>
            <a:spLocks noGrp="1"/>
          </p:cNvSpPr>
          <p:nvPr>
            <p:ph type="pic" sz="quarter" idx="16" hasCustomPrompt="1"/>
          </p:nvPr>
        </p:nvSpPr>
        <p:spPr>
          <a:xfrm>
            <a:off x="5204310" y="3428492"/>
            <a:ext cx="1778508" cy="1778508"/>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1" name="Picture Placeholder 2">
            <a:extLst>
              <a:ext uri="{FF2B5EF4-FFF2-40B4-BE49-F238E27FC236}">
                <a16:creationId xmlns:a16="http://schemas.microsoft.com/office/drawing/2014/main" id="{E560CC1F-E150-4288-BAA7-3CC05BCB9BCA}"/>
              </a:ext>
            </a:extLst>
          </p:cNvPr>
          <p:cNvSpPr>
            <a:spLocks noGrp="1"/>
          </p:cNvSpPr>
          <p:nvPr>
            <p:ph type="pic" sz="quarter" idx="17" hasCustomPrompt="1"/>
          </p:nvPr>
        </p:nvSpPr>
        <p:spPr>
          <a:xfrm>
            <a:off x="7490563" y="3428492"/>
            <a:ext cx="1778508" cy="1778508"/>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6" name="Picture Placeholder 2">
            <a:extLst>
              <a:ext uri="{FF2B5EF4-FFF2-40B4-BE49-F238E27FC236}">
                <a16:creationId xmlns:a16="http://schemas.microsoft.com/office/drawing/2014/main" id="{D05AADA8-6DD7-4AB2-A064-007F0D9B2AF5}"/>
              </a:ext>
            </a:extLst>
          </p:cNvPr>
          <p:cNvSpPr>
            <a:spLocks noGrp="1"/>
          </p:cNvSpPr>
          <p:nvPr>
            <p:ph type="pic" sz="quarter" idx="18" hasCustomPrompt="1"/>
          </p:nvPr>
        </p:nvSpPr>
        <p:spPr>
          <a:xfrm>
            <a:off x="9776310" y="3428492"/>
            <a:ext cx="1778508" cy="1778508"/>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789620690"/>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7" name="Picture Placeholder 2">
            <a:extLst>
              <a:ext uri="{FF2B5EF4-FFF2-40B4-BE49-F238E27FC236}">
                <a16:creationId xmlns:a16="http://schemas.microsoft.com/office/drawing/2014/main" id="{260D7C1D-E99D-471D-A763-4D85B20DB875}"/>
              </a:ext>
            </a:extLst>
          </p:cNvPr>
          <p:cNvSpPr>
            <a:spLocks noGrp="1"/>
          </p:cNvSpPr>
          <p:nvPr>
            <p:ph type="pic" sz="quarter" idx="16" hasCustomPrompt="1"/>
          </p:nvPr>
        </p:nvSpPr>
        <p:spPr>
          <a:xfrm>
            <a:off x="0" y="4572000"/>
            <a:ext cx="2029968"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1" name="Picture Placeholder 2">
            <a:extLst>
              <a:ext uri="{FF2B5EF4-FFF2-40B4-BE49-F238E27FC236}">
                <a16:creationId xmlns:a16="http://schemas.microsoft.com/office/drawing/2014/main" id="{5F894590-7323-4420-864E-ACDE1246F84E}"/>
              </a:ext>
            </a:extLst>
          </p:cNvPr>
          <p:cNvSpPr>
            <a:spLocks noGrp="1"/>
          </p:cNvSpPr>
          <p:nvPr>
            <p:ph type="pic" sz="quarter" idx="17" hasCustomPrompt="1"/>
          </p:nvPr>
        </p:nvSpPr>
        <p:spPr>
          <a:xfrm>
            <a:off x="2031797" y="4572000"/>
            <a:ext cx="2029968"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2" name="Picture Placeholder 2">
            <a:extLst>
              <a:ext uri="{FF2B5EF4-FFF2-40B4-BE49-F238E27FC236}">
                <a16:creationId xmlns:a16="http://schemas.microsoft.com/office/drawing/2014/main" id="{1E2BF1B4-0F03-4CBB-9DF5-68922BEF974C}"/>
              </a:ext>
            </a:extLst>
          </p:cNvPr>
          <p:cNvSpPr>
            <a:spLocks noGrp="1"/>
          </p:cNvSpPr>
          <p:nvPr>
            <p:ph type="pic" sz="quarter" idx="18" hasCustomPrompt="1"/>
          </p:nvPr>
        </p:nvSpPr>
        <p:spPr>
          <a:xfrm>
            <a:off x="4063594" y="4572000"/>
            <a:ext cx="2029968"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3" name="Picture Placeholder 2">
            <a:extLst>
              <a:ext uri="{FF2B5EF4-FFF2-40B4-BE49-F238E27FC236}">
                <a16:creationId xmlns:a16="http://schemas.microsoft.com/office/drawing/2014/main" id="{56E4C2B7-AA91-44A5-B6E9-8E301DCD1428}"/>
              </a:ext>
            </a:extLst>
          </p:cNvPr>
          <p:cNvSpPr>
            <a:spLocks noGrp="1"/>
          </p:cNvSpPr>
          <p:nvPr>
            <p:ph type="pic" sz="quarter" idx="19" hasCustomPrompt="1"/>
          </p:nvPr>
        </p:nvSpPr>
        <p:spPr>
          <a:xfrm>
            <a:off x="6095391" y="4572000"/>
            <a:ext cx="2029968"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4" name="Picture Placeholder 2">
            <a:extLst>
              <a:ext uri="{FF2B5EF4-FFF2-40B4-BE49-F238E27FC236}">
                <a16:creationId xmlns:a16="http://schemas.microsoft.com/office/drawing/2014/main" id="{0D24354D-B373-47B7-A74A-90BD2788217E}"/>
              </a:ext>
            </a:extLst>
          </p:cNvPr>
          <p:cNvSpPr>
            <a:spLocks noGrp="1"/>
          </p:cNvSpPr>
          <p:nvPr>
            <p:ph type="pic" sz="quarter" idx="20" hasCustomPrompt="1"/>
          </p:nvPr>
        </p:nvSpPr>
        <p:spPr>
          <a:xfrm>
            <a:off x="8127188" y="4572000"/>
            <a:ext cx="2029968"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5" name="Picture Placeholder 2">
            <a:extLst>
              <a:ext uri="{FF2B5EF4-FFF2-40B4-BE49-F238E27FC236}">
                <a16:creationId xmlns:a16="http://schemas.microsoft.com/office/drawing/2014/main" id="{37E8858F-1869-4B95-9F60-83F2DEEC0890}"/>
              </a:ext>
            </a:extLst>
          </p:cNvPr>
          <p:cNvSpPr>
            <a:spLocks noGrp="1"/>
          </p:cNvSpPr>
          <p:nvPr>
            <p:ph type="pic" sz="quarter" idx="21" hasCustomPrompt="1"/>
          </p:nvPr>
        </p:nvSpPr>
        <p:spPr>
          <a:xfrm>
            <a:off x="10158984" y="4572000"/>
            <a:ext cx="2029968"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22525867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7" name="Picture Placeholder 2">
            <a:extLst>
              <a:ext uri="{FF2B5EF4-FFF2-40B4-BE49-F238E27FC236}">
                <a16:creationId xmlns:a16="http://schemas.microsoft.com/office/drawing/2014/main" id="{260D7C1D-E99D-471D-A763-4D85B20DB875}"/>
              </a:ext>
            </a:extLst>
          </p:cNvPr>
          <p:cNvSpPr>
            <a:spLocks noGrp="1"/>
          </p:cNvSpPr>
          <p:nvPr>
            <p:ph type="pic" sz="quarter" idx="16" hasCustomPrompt="1"/>
          </p:nvPr>
        </p:nvSpPr>
        <p:spPr>
          <a:xfrm>
            <a:off x="0" y="3429000"/>
            <a:ext cx="12192000" cy="3429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413191669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7" name="Picture Placeholder 2">
            <a:extLst>
              <a:ext uri="{FF2B5EF4-FFF2-40B4-BE49-F238E27FC236}">
                <a16:creationId xmlns:a16="http://schemas.microsoft.com/office/drawing/2014/main" id="{260D7C1D-E99D-471D-A763-4D85B20DB875}"/>
              </a:ext>
            </a:extLst>
          </p:cNvPr>
          <p:cNvSpPr>
            <a:spLocks noGrp="1"/>
          </p:cNvSpPr>
          <p:nvPr>
            <p:ph type="pic" sz="quarter" idx="16" hasCustomPrompt="1"/>
          </p:nvPr>
        </p:nvSpPr>
        <p:spPr>
          <a:xfrm>
            <a:off x="2920999" y="1867371"/>
            <a:ext cx="6350001" cy="31750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81553039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BF1815-8A99-4E15-BE20-18605B463DA3}"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8B715-23AC-4CD7-8253-4556B0D3EE55}" type="slidenum">
              <a:rPr lang="en-US" smtClean="0"/>
              <a:t>‹#›</a:t>
            </a:fld>
            <a:endParaRPr lang="en-US"/>
          </a:p>
        </p:txBody>
      </p:sp>
    </p:spTree>
    <p:extLst>
      <p:ext uri="{BB962C8B-B14F-4D97-AF65-F5344CB8AC3E}">
        <p14:creationId xmlns:p14="http://schemas.microsoft.com/office/powerpoint/2010/main" val="41649003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7" name="Picture Placeholder 2">
            <a:extLst>
              <a:ext uri="{FF2B5EF4-FFF2-40B4-BE49-F238E27FC236}">
                <a16:creationId xmlns:a16="http://schemas.microsoft.com/office/drawing/2014/main" id="{260D7C1D-E99D-471D-A763-4D85B20DB875}"/>
              </a:ext>
            </a:extLst>
          </p:cNvPr>
          <p:cNvSpPr>
            <a:spLocks noGrp="1"/>
          </p:cNvSpPr>
          <p:nvPr>
            <p:ph type="pic" sz="quarter" idx="16" hasCustomPrompt="1"/>
          </p:nvPr>
        </p:nvSpPr>
        <p:spPr>
          <a:xfrm>
            <a:off x="0" y="2993825"/>
            <a:ext cx="12191455" cy="3864175"/>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193671448"/>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7" name="Picture Placeholder 2">
            <a:extLst>
              <a:ext uri="{FF2B5EF4-FFF2-40B4-BE49-F238E27FC236}">
                <a16:creationId xmlns:a16="http://schemas.microsoft.com/office/drawing/2014/main" id="{260D7C1D-E99D-471D-A763-4D85B20DB875}"/>
              </a:ext>
            </a:extLst>
          </p:cNvPr>
          <p:cNvSpPr>
            <a:spLocks noGrp="1"/>
          </p:cNvSpPr>
          <p:nvPr>
            <p:ph type="pic" sz="quarter" idx="16" hasCustomPrompt="1"/>
          </p:nvPr>
        </p:nvSpPr>
        <p:spPr>
          <a:xfrm>
            <a:off x="-1" y="0"/>
            <a:ext cx="12191455" cy="4445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24500613"/>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Main Slide #2">
    <p:spTree>
      <p:nvGrpSpPr>
        <p:cNvPr id="1" name=""/>
        <p:cNvGrpSpPr/>
        <p:nvPr/>
      </p:nvGrpSpPr>
      <p:grpSpPr>
        <a:xfrm>
          <a:off x="0" y="0"/>
          <a:ext cx="0" cy="0"/>
          <a:chOff x="0" y="0"/>
          <a:chExt cx="0" cy="0"/>
        </a:xfrm>
      </p:grpSpPr>
      <p:sp>
        <p:nvSpPr>
          <p:cNvPr id="31" name="www.websitename.com"/>
          <p:cNvSpPr txBox="1">
            <a:spLocks noGrp="1"/>
          </p:cNvSpPr>
          <p:nvPr>
            <p:ph type="body" sz="quarter" idx="13"/>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32" name="uplock"/>
          <p:cNvSpPr txBox="1">
            <a:spLocks noGrp="1"/>
          </p:cNvSpPr>
          <p:nvPr>
            <p:ph type="body" sz="quarter" idx="14"/>
          </p:nvPr>
        </p:nvSpPr>
        <p:spPr>
          <a:xfrm rot="16200000">
            <a:off x="29761" y="3332821"/>
            <a:ext cx="575479" cy="192360"/>
          </a:xfrm>
          <a:prstGeom prst="rect">
            <a:avLst/>
          </a:prstGeom>
        </p:spPr>
        <p:txBody>
          <a:bodyPr wrap="none" lIns="0" tIns="0" rIns="0" bIns="0" anchor="ctr">
            <a:spAutoFit/>
          </a:bodyPr>
          <a:lstStyle>
            <a:lvl1pPr>
              <a:defRPr sz="1250">
                <a:solidFill>
                  <a:srgbClr val="1C1F25"/>
                </a:solidFill>
                <a:latin typeface="Montserrat Bold"/>
                <a:ea typeface="Montserrat Bold"/>
                <a:cs typeface="Montserrat Bold"/>
                <a:sym typeface="Montserrat Bold"/>
              </a:defRPr>
            </a:lvl1pPr>
          </a:lstStyle>
          <a:p>
            <a:r>
              <a:t>uplock</a:t>
            </a:r>
          </a:p>
        </p:txBody>
      </p:sp>
      <p:sp>
        <p:nvSpPr>
          <p:cNvPr id="3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9" name="Picture Placeholder 2">
            <a:extLst>
              <a:ext uri="{FF2B5EF4-FFF2-40B4-BE49-F238E27FC236}">
                <a16:creationId xmlns:a16="http://schemas.microsoft.com/office/drawing/2014/main" id="{0EC803D7-7FB6-40EA-9B4B-CF3AA01A93EE}"/>
              </a:ext>
            </a:extLst>
          </p:cNvPr>
          <p:cNvSpPr>
            <a:spLocks noGrp="1"/>
          </p:cNvSpPr>
          <p:nvPr>
            <p:ph type="pic" sz="quarter" idx="16" hasCustomPrompt="1"/>
          </p:nvPr>
        </p:nvSpPr>
        <p:spPr>
          <a:xfrm>
            <a:off x="633909" y="755716"/>
            <a:ext cx="2729409" cy="5334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0" name="Picture Placeholder 2">
            <a:extLst>
              <a:ext uri="{FF2B5EF4-FFF2-40B4-BE49-F238E27FC236}">
                <a16:creationId xmlns:a16="http://schemas.microsoft.com/office/drawing/2014/main" id="{5DC80200-8F5A-47F1-9340-AC4F2952CC00}"/>
              </a:ext>
            </a:extLst>
          </p:cNvPr>
          <p:cNvSpPr>
            <a:spLocks noGrp="1"/>
          </p:cNvSpPr>
          <p:nvPr>
            <p:ph type="pic" sz="quarter" idx="17" hasCustomPrompt="1"/>
          </p:nvPr>
        </p:nvSpPr>
        <p:spPr>
          <a:xfrm>
            <a:off x="3363318" y="755716"/>
            <a:ext cx="2729409" cy="5334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1" name="Picture Placeholder 2">
            <a:extLst>
              <a:ext uri="{FF2B5EF4-FFF2-40B4-BE49-F238E27FC236}">
                <a16:creationId xmlns:a16="http://schemas.microsoft.com/office/drawing/2014/main" id="{DA6CDAC3-7381-4844-9AE6-ECD95F6D32AE}"/>
              </a:ext>
            </a:extLst>
          </p:cNvPr>
          <p:cNvSpPr>
            <a:spLocks noGrp="1"/>
          </p:cNvSpPr>
          <p:nvPr>
            <p:ph type="pic" sz="quarter" idx="18" hasCustomPrompt="1"/>
          </p:nvPr>
        </p:nvSpPr>
        <p:spPr>
          <a:xfrm>
            <a:off x="6092727" y="755716"/>
            <a:ext cx="2729409" cy="5334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2" name="Picture Placeholder 2">
            <a:extLst>
              <a:ext uri="{FF2B5EF4-FFF2-40B4-BE49-F238E27FC236}">
                <a16:creationId xmlns:a16="http://schemas.microsoft.com/office/drawing/2014/main" id="{AADD66B9-DF2A-4CB3-BD27-6CA6D0C65406}"/>
              </a:ext>
            </a:extLst>
          </p:cNvPr>
          <p:cNvSpPr>
            <a:spLocks noGrp="1"/>
          </p:cNvSpPr>
          <p:nvPr>
            <p:ph type="pic" sz="quarter" idx="19" hasCustomPrompt="1"/>
          </p:nvPr>
        </p:nvSpPr>
        <p:spPr>
          <a:xfrm>
            <a:off x="8828683" y="755716"/>
            <a:ext cx="2729409" cy="53340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599016519"/>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0" name="Picture Placeholder 2">
            <a:extLst>
              <a:ext uri="{FF2B5EF4-FFF2-40B4-BE49-F238E27FC236}">
                <a16:creationId xmlns:a16="http://schemas.microsoft.com/office/drawing/2014/main" id="{C3C256FD-C4ED-4B4A-BDE5-AF59AF684D33}"/>
              </a:ext>
            </a:extLst>
          </p:cNvPr>
          <p:cNvSpPr>
            <a:spLocks noGrp="1"/>
          </p:cNvSpPr>
          <p:nvPr>
            <p:ph type="pic" sz="quarter" idx="18" hasCustomPrompt="1"/>
          </p:nvPr>
        </p:nvSpPr>
        <p:spPr>
          <a:xfrm>
            <a:off x="6092727" y="755716"/>
            <a:ext cx="2729409" cy="5334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1" name="Picture Placeholder 2">
            <a:extLst>
              <a:ext uri="{FF2B5EF4-FFF2-40B4-BE49-F238E27FC236}">
                <a16:creationId xmlns:a16="http://schemas.microsoft.com/office/drawing/2014/main" id="{F35DAD1A-07EC-4BB1-A530-E85AF4AAD8DA}"/>
              </a:ext>
            </a:extLst>
          </p:cNvPr>
          <p:cNvSpPr>
            <a:spLocks noGrp="1"/>
          </p:cNvSpPr>
          <p:nvPr>
            <p:ph type="pic" sz="quarter" idx="19" hasCustomPrompt="1"/>
          </p:nvPr>
        </p:nvSpPr>
        <p:spPr>
          <a:xfrm>
            <a:off x="8828683" y="755716"/>
            <a:ext cx="2729409" cy="53340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3114643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0" name="Picture Placeholder 2">
            <a:extLst>
              <a:ext uri="{FF2B5EF4-FFF2-40B4-BE49-F238E27FC236}">
                <a16:creationId xmlns:a16="http://schemas.microsoft.com/office/drawing/2014/main" id="{C3C256FD-C4ED-4B4A-BDE5-AF59AF684D33}"/>
              </a:ext>
            </a:extLst>
          </p:cNvPr>
          <p:cNvSpPr>
            <a:spLocks noGrp="1"/>
          </p:cNvSpPr>
          <p:nvPr>
            <p:ph type="pic" sz="quarter" idx="18" hasCustomPrompt="1"/>
          </p:nvPr>
        </p:nvSpPr>
        <p:spPr>
          <a:xfrm>
            <a:off x="633908" y="762000"/>
            <a:ext cx="3113485" cy="6096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675504770"/>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0" name="Picture Placeholder 2">
            <a:extLst>
              <a:ext uri="{FF2B5EF4-FFF2-40B4-BE49-F238E27FC236}">
                <a16:creationId xmlns:a16="http://schemas.microsoft.com/office/drawing/2014/main" id="{C3C256FD-C4ED-4B4A-BDE5-AF59AF684D33}"/>
              </a:ext>
            </a:extLst>
          </p:cNvPr>
          <p:cNvSpPr>
            <a:spLocks noGrp="1"/>
          </p:cNvSpPr>
          <p:nvPr>
            <p:ph type="pic" sz="quarter" idx="18" hasCustomPrompt="1"/>
          </p:nvPr>
        </p:nvSpPr>
        <p:spPr>
          <a:xfrm>
            <a:off x="1524" y="2286000"/>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7" name="Picture Placeholder 2">
            <a:extLst>
              <a:ext uri="{FF2B5EF4-FFF2-40B4-BE49-F238E27FC236}">
                <a16:creationId xmlns:a16="http://schemas.microsoft.com/office/drawing/2014/main" id="{418E51D8-4D5F-4B03-AE16-2DD7A25FE0E4}"/>
              </a:ext>
            </a:extLst>
          </p:cNvPr>
          <p:cNvSpPr>
            <a:spLocks noGrp="1"/>
          </p:cNvSpPr>
          <p:nvPr>
            <p:ph type="pic" sz="quarter" idx="19" hasCustomPrompt="1"/>
          </p:nvPr>
        </p:nvSpPr>
        <p:spPr>
          <a:xfrm>
            <a:off x="2438400" y="2286000"/>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8" name="Picture Placeholder 2">
            <a:extLst>
              <a:ext uri="{FF2B5EF4-FFF2-40B4-BE49-F238E27FC236}">
                <a16:creationId xmlns:a16="http://schemas.microsoft.com/office/drawing/2014/main" id="{2BD9B1F2-1287-42E2-8D31-A5421242E756}"/>
              </a:ext>
            </a:extLst>
          </p:cNvPr>
          <p:cNvSpPr>
            <a:spLocks noGrp="1"/>
          </p:cNvSpPr>
          <p:nvPr>
            <p:ph type="pic" sz="quarter" idx="20" hasCustomPrompt="1"/>
          </p:nvPr>
        </p:nvSpPr>
        <p:spPr>
          <a:xfrm>
            <a:off x="4875276" y="2286000"/>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9" name="Picture Placeholder 2">
            <a:extLst>
              <a:ext uri="{FF2B5EF4-FFF2-40B4-BE49-F238E27FC236}">
                <a16:creationId xmlns:a16="http://schemas.microsoft.com/office/drawing/2014/main" id="{0A9498C9-094B-4409-8EF8-C3E6D9157125}"/>
              </a:ext>
            </a:extLst>
          </p:cNvPr>
          <p:cNvSpPr>
            <a:spLocks noGrp="1"/>
          </p:cNvSpPr>
          <p:nvPr>
            <p:ph type="pic" sz="quarter" idx="21" hasCustomPrompt="1"/>
          </p:nvPr>
        </p:nvSpPr>
        <p:spPr>
          <a:xfrm>
            <a:off x="7316724" y="2286000"/>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0" name="Picture Placeholder 2">
            <a:extLst>
              <a:ext uri="{FF2B5EF4-FFF2-40B4-BE49-F238E27FC236}">
                <a16:creationId xmlns:a16="http://schemas.microsoft.com/office/drawing/2014/main" id="{3DAF3D15-9DEA-456D-A81A-AE2921569648}"/>
              </a:ext>
            </a:extLst>
          </p:cNvPr>
          <p:cNvSpPr>
            <a:spLocks noGrp="1"/>
          </p:cNvSpPr>
          <p:nvPr>
            <p:ph type="pic" sz="quarter" idx="22" hasCustomPrompt="1"/>
          </p:nvPr>
        </p:nvSpPr>
        <p:spPr>
          <a:xfrm>
            <a:off x="9755124" y="2286000"/>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4167438646"/>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4_Main Slide #2">
    <p:spTree>
      <p:nvGrpSpPr>
        <p:cNvPr id="1" name=""/>
        <p:cNvGrpSpPr/>
        <p:nvPr/>
      </p:nvGrpSpPr>
      <p:grpSpPr>
        <a:xfrm>
          <a:off x="0" y="0"/>
          <a:ext cx="0" cy="0"/>
          <a:chOff x="0" y="0"/>
          <a:chExt cx="0" cy="0"/>
        </a:xfrm>
      </p:grpSpPr>
      <p:sp>
        <p:nvSpPr>
          <p:cNvPr id="31" name="www.websitename.com"/>
          <p:cNvSpPr txBox="1">
            <a:spLocks noGrp="1"/>
          </p:cNvSpPr>
          <p:nvPr>
            <p:ph type="body" sz="quarter" idx="13"/>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32" name="uplock"/>
          <p:cNvSpPr txBox="1">
            <a:spLocks noGrp="1"/>
          </p:cNvSpPr>
          <p:nvPr>
            <p:ph type="body" sz="quarter" idx="14"/>
          </p:nvPr>
        </p:nvSpPr>
        <p:spPr>
          <a:xfrm rot="16200000">
            <a:off x="29761" y="3332821"/>
            <a:ext cx="575479" cy="192360"/>
          </a:xfrm>
          <a:prstGeom prst="rect">
            <a:avLst/>
          </a:prstGeom>
        </p:spPr>
        <p:txBody>
          <a:bodyPr wrap="none" lIns="0" tIns="0" rIns="0" bIns="0" anchor="ctr">
            <a:spAutoFit/>
          </a:bodyPr>
          <a:lstStyle>
            <a:lvl1pPr>
              <a:defRPr sz="1250">
                <a:solidFill>
                  <a:srgbClr val="1C1F25"/>
                </a:solidFill>
                <a:latin typeface="Montserrat Bold"/>
                <a:ea typeface="Montserrat Bold"/>
                <a:cs typeface="Montserrat Bold"/>
                <a:sym typeface="Montserrat Bold"/>
              </a:defRPr>
            </a:lvl1pPr>
          </a:lstStyle>
          <a:p>
            <a:r>
              <a:t>uplock</a:t>
            </a:r>
          </a:p>
        </p:txBody>
      </p:sp>
      <p:sp>
        <p:nvSpPr>
          <p:cNvPr id="3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9" name="Picture Placeholder 2">
            <a:extLst>
              <a:ext uri="{FF2B5EF4-FFF2-40B4-BE49-F238E27FC236}">
                <a16:creationId xmlns:a16="http://schemas.microsoft.com/office/drawing/2014/main" id="{0EC803D7-7FB6-40EA-9B4B-CF3AA01A93EE}"/>
              </a:ext>
            </a:extLst>
          </p:cNvPr>
          <p:cNvSpPr>
            <a:spLocks noGrp="1"/>
          </p:cNvSpPr>
          <p:nvPr>
            <p:ph type="pic" sz="quarter" idx="16" hasCustomPrompt="1"/>
          </p:nvPr>
        </p:nvSpPr>
        <p:spPr>
          <a:xfrm>
            <a:off x="633909" y="755716"/>
            <a:ext cx="8255000" cy="53340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857988376"/>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_Main Slide #1">
    <p:spTree>
      <p:nvGrpSpPr>
        <p:cNvPr id="1" name=""/>
        <p:cNvGrpSpPr/>
        <p:nvPr/>
      </p:nvGrpSpPr>
      <p:grpSpPr>
        <a:xfrm>
          <a:off x="0" y="0"/>
          <a:ext cx="0" cy="0"/>
          <a:chOff x="0" y="0"/>
          <a:chExt cx="0" cy="0"/>
        </a:xfrm>
      </p:grpSpPr>
      <p:sp>
        <p:nvSpPr>
          <p:cNvPr id="22" name="uplock"/>
          <p:cNvSpPr txBox="1">
            <a:spLocks noGrp="1"/>
          </p:cNvSpPr>
          <p:nvPr>
            <p:ph type="body" sz="quarter" idx="13"/>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23" name="www.websitename.com"/>
          <p:cNvSpPr txBox="1">
            <a:spLocks noGrp="1"/>
          </p:cNvSpPr>
          <p:nvPr>
            <p:ph type="body" sz="quarter" idx="14"/>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24"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6" name="Picture Placeholder 2">
            <a:extLst>
              <a:ext uri="{FF2B5EF4-FFF2-40B4-BE49-F238E27FC236}">
                <a16:creationId xmlns:a16="http://schemas.microsoft.com/office/drawing/2014/main" id="{2DDAB981-0B26-43D9-8283-BD5F108DF54C}"/>
              </a:ext>
            </a:extLst>
          </p:cNvPr>
          <p:cNvSpPr>
            <a:spLocks noGrp="1"/>
          </p:cNvSpPr>
          <p:nvPr>
            <p:ph type="pic" sz="quarter" idx="15" hasCustomPrompt="1"/>
          </p:nvPr>
        </p:nvSpPr>
        <p:spPr>
          <a:xfrm>
            <a:off x="633908" y="2283949"/>
            <a:ext cx="2540001" cy="3810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0" name="Picture Placeholder 2">
            <a:extLst>
              <a:ext uri="{FF2B5EF4-FFF2-40B4-BE49-F238E27FC236}">
                <a16:creationId xmlns:a16="http://schemas.microsoft.com/office/drawing/2014/main" id="{6C793F0B-CD21-420C-A46A-3AAEBE2C13C5}"/>
              </a:ext>
            </a:extLst>
          </p:cNvPr>
          <p:cNvSpPr>
            <a:spLocks noGrp="1"/>
          </p:cNvSpPr>
          <p:nvPr>
            <p:ph type="pic" sz="quarter" idx="16" hasCustomPrompt="1"/>
          </p:nvPr>
        </p:nvSpPr>
        <p:spPr>
          <a:xfrm>
            <a:off x="3423740" y="765142"/>
            <a:ext cx="2540001" cy="3810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1" name="Picture Placeholder 2">
            <a:extLst>
              <a:ext uri="{FF2B5EF4-FFF2-40B4-BE49-F238E27FC236}">
                <a16:creationId xmlns:a16="http://schemas.microsoft.com/office/drawing/2014/main" id="{07FE8BF6-0D57-4504-92D7-E36D79B036B3}"/>
              </a:ext>
            </a:extLst>
          </p:cNvPr>
          <p:cNvSpPr>
            <a:spLocks noGrp="1"/>
          </p:cNvSpPr>
          <p:nvPr>
            <p:ph type="pic" sz="quarter" idx="17" hasCustomPrompt="1"/>
          </p:nvPr>
        </p:nvSpPr>
        <p:spPr>
          <a:xfrm>
            <a:off x="6213571" y="2283949"/>
            <a:ext cx="2540001" cy="3810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5" name="Picture Placeholder 2">
            <a:extLst>
              <a:ext uri="{FF2B5EF4-FFF2-40B4-BE49-F238E27FC236}">
                <a16:creationId xmlns:a16="http://schemas.microsoft.com/office/drawing/2014/main" id="{BE919E44-5A5B-4C23-93B4-950BAAD05A29}"/>
              </a:ext>
            </a:extLst>
          </p:cNvPr>
          <p:cNvSpPr>
            <a:spLocks noGrp="1"/>
          </p:cNvSpPr>
          <p:nvPr>
            <p:ph type="pic" sz="quarter" idx="18" hasCustomPrompt="1"/>
          </p:nvPr>
        </p:nvSpPr>
        <p:spPr>
          <a:xfrm>
            <a:off x="8999597" y="765142"/>
            <a:ext cx="2540001" cy="3810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488614694"/>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0" name="Picture Placeholder 2">
            <a:extLst>
              <a:ext uri="{FF2B5EF4-FFF2-40B4-BE49-F238E27FC236}">
                <a16:creationId xmlns:a16="http://schemas.microsoft.com/office/drawing/2014/main" id="{C3C256FD-C4ED-4B4A-BDE5-AF59AF684D33}"/>
              </a:ext>
            </a:extLst>
          </p:cNvPr>
          <p:cNvSpPr>
            <a:spLocks noGrp="1"/>
          </p:cNvSpPr>
          <p:nvPr>
            <p:ph type="pic" sz="quarter" idx="18" hasCustomPrompt="1"/>
          </p:nvPr>
        </p:nvSpPr>
        <p:spPr>
          <a:xfrm>
            <a:off x="633909" y="2283949"/>
            <a:ext cx="2540001" cy="3810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1" name="Picture Placeholder 2">
            <a:extLst>
              <a:ext uri="{FF2B5EF4-FFF2-40B4-BE49-F238E27FC236}">
                <a16:creationId xmlns:a16="http://schemas.microsoft.com/office/drawing/2014/main" id="{07DEAD62-998B-4A83-919D-CF93879C57C0}"/>
              </a:ext>
            </a:extLst>
          </p:cNvPr>
          <p:cNvSpPr>
            <a:spLocks noGrp="1"/>
          </p:cNvSpPr>
          <p:nvPr>
            <p:ph type="pic" sz="quarter" idx="19" hasCustomPrompt="1"/>
          </p:nvPr>
        </p:nvSpPr>
        <p:spPr>
          <a:xfrm>
            <a:off x="3427545" y="765141"/>
            <a:ext cx="2540001" cy="3810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6" name="Picture Placeholder 2">
            <a:extLst>
              <a:ext uri="{FF2B5EF4-FFF2-40B4-BE49-F238E27FC236}">
                <a16:creationId xmlns:a16="http://schemas.microsoft.com/office/drawing/2014/main" id="{3762801E-3105-42B6-864B-FB159F4540A4}"/>
              </a:ext>
            </a:extLst>
          </p:cNvPr>
          <p:cNvSpPr>
            <a:spLocks noGrp="1"/>
          </p:cNvSpPr>
          <p:nvPr>
            <p:ph type="pic" sz="quarter" idx="20" hasCustomPrompt="1"/>
          </p:nvPr>
        </p:nvSpPr>
        <p:spPr>
          <a:xfrm>
            <a:off x="7744816" y="3553949"/>
            <a:ext cx="3810001" cy="25400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216398785"/>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0" name="Picture Placeholder 2">
            <a:extLst>
              <a:ext uri="{FF2B5EF4-FFF2-40B4-BE49-F238E27FC236}">
                <a16:creationId xmlns:a16="http://schemas.microsoft.com/office/drawing/2014/main" id="{C3C256FD-C4ED-4B4A-BDE5-AF59AF684D33}"/>
              </a:ext>
            </a:extLst>
          </p:cNvPr>
          <p:cNvSpPr>
            <a:spLocks noGrp="1"/>
          </p:cNvSpPr>
          <p:nvPr>
            <p:ph type="pic" sz="quarter" idx="18" hasCustomPrompt="1"/>
          </p:nvPr>
        </p:nvSpPr>
        <p:spPr>
          <a:xfrm>
            <a:off x="0" y="1"/>
            <a:ext cx="12192000" cy="28575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50677526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BF1815-8A99-4E15-BE20-18605B463DA3}" type="datetimeFigureOut">
              <a:rPr lang="en-US" smtClean="0"/>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8B715-23AC-4CD7-8253-4556B0D3EE55}" type="slidenum">
              <a:rPr lang="en-US" smtClean="0"/>
              <a:t>‹#›</a:t>
            </a:fld>
            <a:endParaRPr lang="en-US"/>
          </a:p>
        </p:txBody>
      </p:sp>
    </p:spTree>
    <p:extLst>
      <p:ext uri="{BB962C8B-B14F-4D97-AF65-F5344CB8AC3E}">
        <p14:creationId xmlns:p14="http://schemas.microsoft.com/office/powerpoint/2010/main" val="13901181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4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0" name="Picture Placeholder 2">
            <a:extLst>
              <a:ext uri="{FF2B5EF4-FFF2-40B4-BE49-F238E27FC236}">
                <a16:creationId xmlns:a16="http://schemas.microsoft.com/office/drawing/2014/main" id="{C3C256FD-C4ED-4B4A-BDE5-AF59AF684D33}"/>
              </a:ext>
            </a:extLst>
          </p:cNvPr>
          <p:cNvSpPr>
            <a:spLocks noGrp="1"/>
          </p:cNvSpPr>
          <p:nvPr>
            <p:ph type="pic" sz="quarter" idx="18" hasCustomPrompt="1"/>
          </p:nvPr>
        </p:nvSpPr>
        <p:spPr>
          <a:xfrm>
            <a:off x="8887817" y="762000"/>
            <a:ext cx="2667001"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9" name="Picture Placeholder 2">
            <a:extLst>
              <a:ext uri="{FF2B5EF4-FFF2-40B4-BE49-F238E27FC236}">
                <a16:creationId xmlns:a16="http://schemas.microsoft.com/office/drawing/2014/main" id="{9B76E796-CD1F-4663-9E1B-43BF70157253}"/>
              </a:ext>
            </a:extLst>
          </p:cNvPr>
          <p:cNvSpPr>
            <a:spLocks noGrp="1"/>
          </p:cNvSpPr>
          <p:nvPr>
            <p:ph type="pic" sz="quarter" idx="19" hasCustomPrompt="1"/>
          </p:nvPr>
        </p:nvSpPr>
        <p:spPr>
          <a:xfrm>
            <a:off x="6220816" y="3429000"/>
            <a:ext cx="2667001"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67263167"/>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5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9" name="Picture Placeholder 2">
            <a:extLst>
              <a:ext uri="{FF2B5EF4-FFF2-40B4-BE49-F238E27FC236}">
                <a16:creationId xmlns:a16="http://schemas.microsoft.com/office/drawing/2014/main" id="{9B76E796-CD1F-4663-9E1B-43BF70157253}"/>
              </a:ext>
            </a:extLst>
          </p:cNvPr>
          <p:cNvSpPr>
            <a:spLocks noGrp="1"/>
          </p:cNvSpPr>
          <p:nvPr>
            <p:ph type="pic" sz="quarter" idx="19" hasCustomPrompt="1"/>
          </p:nvPr>
        </p:nvSpPr>
        <p:spPr>
          <a:xfrm>
            <a:off x="0" y="3045949"/>
            <a:ext cx="12192000" cy="30480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552583691"/>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6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9" name="Picture Placeholder 2">
            <a:extLst>
              <a:ext uri="{FF2B5EF4-FFF2-40B4-BE49-F238E27FC236}">
                <a16:creationId xmlns:a16="http://schemas.microsoft.com/office/drawing/2014/main" id="{9B76E796-CD1F-4663-9E1B-43BF70157253}"/>
              </a:ext>
            </a:extLst>
          </p:cNvPr>
          <p:cNvSpPr>
            <a:spLocks noGrp="1"/>
          </p:cNvSpPr>
          <p:nvPr>
            <p:ph type="pic" sz="quarter" idx="19" hasCustomPrompt="1"/>
          </p:nvPr>
        </p:nvSpPr>
        <p:spPr>
          <a:xfrm>
            <a:off x="633909" y="1964209"/>
            <a:ext cx="2667000" cy="2667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6" name="Picture Placeholder 2">
            <a:extLst>
              <a:ext uri="{FF2B5EF4-FFF2-40B4-BE49-F238E27FC236}">
                <a16:creationId xmlns:a16="http://schemas.microsoft.com/office/drawing/2014/main" id="{2804C7F0-1664-42AC-AF2F-9704F2D3E2A2}"/>
              </a:ext>
            </a:extLst>
          </p:cNvPr>
          <p:cNvSpPr>
            <a:spLocks noGrp="1"/>
          </p:cNvSpPr>
          <p:nvPr>
            <p:ph type="pic" sz="quarter" idx="20" hasCustomPrompt="1"/>
          </p:nvPr>
        </p:nvSpPr>
        <p:spPr>
          <a:xfrm>
            <a:off x="3386303" y="1964209"/>
            <a:ext cx="2667000" cy="2667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7" name="Picture Placeholder 2">
            <a:extLst>
              <a:ext uri="{FF2B5EF4-FFF2-40B4-BE49-F238E27FC236}">
                <a16:creationId xmlns:a16="http://schemas.microsoft.com/office/drawing/2014/main" id="{5168D82E-8661-4A57-AB57-2E67603453D8}"/>
              </a:ext>
            </a:extLst>
          </p:cNvPr>
          <p:cNvSpPr>
            <a:spLocks noGrp="1"/>
          </p:cNvSpPr>
          <p:nvPr>
            <p:ph type="pic" sz="quarter" idx="21" hasCustomPrompt="1"/>
          </p:nvPr>
        </p:nvSpPr>
        <p:spPr>
          <a:xfrm>
            <a:off x="6138697" y="1964209"/>
            <a:ext cx="2667000" cy="2667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8" name="Picture Placeholder 2">
            <a:extLst>
              <a:ext uri="{FF2B5EF4-FFF2-40B4-BE49-F238E27FC236}">
                <a16:creationId xmlns:a16="http://schemas.microsoft.com/office/drawing/2014/main" id="{6AFB2734-A389-4BA8-9ABF-D3F26D384640}"/>
              </a:ext>
            </a:extLst>
          </p:cNvPr>
          <p:cNvSpPr>
            <a:spLocks noGrp="1"/>
          </p:cNvSpPr>
          <p:nvPr>
            <p:ph type="pic" sz="quarter" idx="22" hasCustomPrompt="1"/>
          </p:nvPr>
        </p:nvSpPr>
        <p:spPr>
          <a:xfrm>
            <a:off x="8891092" y="1964209"/>
            <a:ext cx="2667000" cy="26670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570179427"/>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Main Slide #4">
    <p:spTree>
      <p:nvGrpSpPr>
        <p:cNvPr id="1" name=""/>
        <p:cNvGrpSpPr/>
        <p:nvPr/>
      </p:nvGrpSpPr>
      <p:grpSpPr>
        <a:xfrm>
          <a:off x="0" y="0"/>
          <a:ext cx="0" cy="0"/>
          <a:chOff x="0" y="0"/>
          <a:chExt cx="0" cy="0"/>
        </a:xfrm>
      </p:grpSpPr>
      <p:sp>
        <p:nvSpPr>
          <p:cNvPr id="49" name="uplock"/>
          <p:cNvSpPr txBox="1">
            <a:spLocks noGrp="1"/>
          </p:cNvSpPr>
          <p:nvPr>
            <p:ph type="body" sz="quarter" idx="13"/>
          </p:nvPr>
        </p:nvSpPr>
        <p:spPr>
          <a:xfrm rot="16200000">
            <a:off x="29761" y="3332821"/>
            <a:ext cx="575479" cy="192360"/>
          </a:xfrm>
          <a:prstGeom prst="rect">
            <a:avLst/>
          </a:prstGeom>
        </p:spPr>
        <p:txBody>
          <a:bodyPr wrap="none" lIns="0" tIns="0" rIns="0" bIns="0" anchor="ctr">
            <a:spAutoFit/>
          </a:bodyPr>
          <a:lstStyle>
            <a:lvl1pPr>
              <a:defRPr sz="1250">
                <a:solidFill>
                  <a:srgbClr val="1C1F25"/>
                </a:solidFill>
                <a:latin typeface="Montserrat Bold"/>
                <a:ea typeface="Montserrat Bold"/>
                <a:cs typeface="Montserrat Bold"/>
                <a:sym typeface="Montserrat Bold"/>
              </a:defRPr>
            </a:lvl1pPr>
          </a:lstStyle>
          <a:p>
            <a:r>
              <a:t>uplock</a:t>
            </a:r>
          </a:p>
        </p:txBody>
      </p:sp>
      <p:sp>
        <p:nvSpPr>
          <p:cNvPr id="50" name="www.websitename.com"/>
          <p:cNvSpPr txBox="1"/>
          <p:nvPr/>
        </p:nvSpPr>
        <p:spPr>
          <a:xfrm>
            <a:off x="9801674" y="6476735"/>
            <a:ext cx="1386598" cy="138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defRPr sz="1800" b="0">
                <a:solidFill>
                  <a:srgbClr val="6A6E77"/>
                </a:solidFill>
                <a:latin typeface="Montserrat Light"/>
                <a:ea typeface="Montserrat Light"/>
                <a:cs typeface="Montserrat Light"/>
                <a:sym typeface="Montserrat Light"/>
              </a:defRPr>
            </a:lvl1pPr>
          </a:lstStyle>
          <a:p>
            <a:r>
              <a:rPr sz="900"/>
              <a:t>www.websitename.com</a:t>
            </a:r>
          </a:p>
        </p:txBody>
      </p:sp>
      <p:sp>
        <p:nvSpPr>
          <p:cNvPr id="52" name="Line"/>
          <p:cNvSpPr/>
          <p:nvPr/>
        </p:nvSpPr>
        <p:spPr>
          <a:xfrm flipH="1" flipV="1">
            <a:off x="633909" y="6479910"/>
            <a:ext cx="9099565" cy="1"/>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5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8" name="Picture Placeholder 2">
            <a:extLst>
              <a:ext uri="{FF2B5EF4-FFF2-40B4-BE49-F238E27FC236}">
                <a16:creationId xmlns:a16="http://schemas.microsoft.com/office/drawing/2014/main" id="{EC2F577B-E98D-4E8A-B690-851454E6A746}"/>
              </a:ext>
            </a:extLst>
          </p:cNvPr>
          <p:cNvSpPr>
            <a:spLocks noGrp="1"/>
          </p:cNvSpPr>
          <p:nvPr>
            <p:ph type="pic" sz="quarter" idx="19" hasCustomPrompt="1"/>
          </p:nvPr>
        </p:nvSpPr>
        <p:spPr>
          <a:xfrm>
            <a:off x="633909" y="0"/>
            <a:ext cx="3808214" cy="6858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923833083"/>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4_Main Slide #1">
    <p:spTree>
      <p:nvGrpSpPr>
        <p:cNvPr id="1" name=""/>
        <p:cNvGrpSpPr/>
        <p:nvPr/>
      </p:nvGrpSpPr>
      <p:grpSpPr>
        <a:xfrm>
          <a:off x="0" y="0"/>
          <a:ext cx="0" cy="0"/>
          <a:chOff x="0" y="0"/>
          <a:chExt cx="0" cy="0"/>
        </a:xfrm>
      </p:grpSpPr>
      <p:sp>
        <p:nvSpPr>
          <p:cNvPr id="22" name="uplock"/>
          <p:cNvSpPr txBox="1">
            <a:spLocks noGrp="1"/>
          </p:cNvSpPr>
          <p:nvPr>
            <p:ph type="body" sz="quarter" idx="13"/>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23" name="www.websitename.com"/>
          <p:cNvSpPr txBox="1">
            <a:spLocks noGrp="1"/>
          </p:cNvSpPr>
          <p:nvPr>
            <p:ph type="body" sz="quarter" idx="14"/>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24"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6" name="Picture Placeholder 2">
            <a:extLst>
              <a:ext uri="{FF2B5EF4-FFF2-40B4-BE49-F238E27FC236}">
                <a16:creationId xmlns:a16="http://schemas.microsoft.com/office/drawing/2014/main" id="{E7D45451-C48E-44B1-A38C-443E72AAB718}"/>
              </a:ext>
            </a:extLst>
          </p:cNvPr>
          <p:cNvSpPr>
            <a:spLocks noGrp="1"/>
          </p:cNvSpPr>
          <p:nvPr>
            <p:ph type="pic" sz="quarter" idx="19" hasCustomPrompt="1"/>
          </p:nvPr>
        </p:nvSpPr>
        <p:spPr>
          <a:xfrm>
            <a:off x="7819531" y="0"/>
            <a:ext cx="3735190" cy="6858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940315929"/>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7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7" name="Picture Placeholder 2">
            <a:extLst>
              <a:ext uri="{FF2B5EF4-FFF2-40B4-BE49-F238E27FC236}">
                <a16:creationId xmlns:a16="http://schemas.microsoft.com/office/drawing/2014/main" id="{5168D82E-8661-4A57-AB57-2E67603453D8}"/>
              </a:ext>
            </a:extLst>
          </p:cNvPr>
          <p:cNvSpPr>
            <a:spLocks noGrp="1"/>
          </p:cNvSpPr>
          <p:nvPr>
            <p:ph type="pic" sz="quarter" idx="21" hasCustomPrompt="1"/>
          </p:nvPr>
        </p:nvSpPr>
        <p:spPr>
          <a:xfrm>
            <a:off x="8002092" y="2091523"/>
            <a:ext cx="3547809" cy="2667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0" name="Picture Placeholder 2">
            <a:extLst>
              <a:ext uri="{FF2B5EF4-FFF2-40B4-BE49-F238E27FC236}">
                <a16:creationId xmlns:a16="http://schemas.microsoft.com/office/drawing/2014/main" id="{E3AEC8A1-6334-4442-BEF0-C9E80B45A22C}"/>
              </a:ext>
            </a:extLst>
          </p:cNvPr>
          <p:cNvSpPr>
            <a:spLocks noGrp="1"/>
          </p:cNvSpPr>
          <p:nvPr>
            <p:ph type="pic" sz="quarter" idx="22" hasCustomPrompt="1"/>
          </p:nvPr>
        </p:nvSpPr>
        <p:spPr>
          <a:xfrm>
            <a:off x="4322096" y="2091523"/>
            <a:ext cx="3547809" cy="2667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1" name="Picture Placeholder 2">
            <a:extLst>
              <a:ext uri="{FF2B5EF4-FFF2-40B4-BE49-F238E27FC236}">
                <a16:creationId xmlns:a16="http://schemas.microsoft.com/office/drawing/2014/main" id="{7A09D456-AFE8-451F-841C-7214467E7A21}"/>
              </a:ext>
            </a:extLst>
          </p:cNvPr>
          <p:cNvSpPr>
            <a:spLocks noGrp="1"/>
          </p:cNvSpPr>
          <p:nvPr>
            <p:ph type="pic" sz="quarter" idx="23" hasCustomPrompt="1"/>
          </p:nvPr>
        </p:nvSpPr>
        <p:spPr>
          <a:xfrm>
            <a:off x="633093" y="2091523"/>
            <a:ext cx="3547809" cy="26670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235787129"/>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5_Main Slide #2">
    <p:spTree>
      <p:nvGrpSpPr>
        <p:cNvPr id="1" name=""/>
        <p:cNvGrpSpPr/>
        <p:nvPr/>
      </p:nvGrpSpPr>
      <p:grpSpPr>
        <a:xfrm>
          <a:off x="0" y="0"/>
          <a:ext cx="0" cy="0"/>
          <a:chOff x="0" y="0"/>
          <a:chExt cx="0" cy="0"/>
        </a:xfrm>
      </p:grpSpPr>
      <p:sp>
        <p:nvSpPr>
          <p:cNvPr id="31" name="www.websitename.com"/>
          <p:cNvSpPr txBox="1">
            <a:spLocks noGrp="1"/>
          </p:cNvSpPr>
          <p:nvPr>
            <p:ph type="body" sz="quarter" idx="13"/>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32" name="uplock"/>
          <p:cNvSpPr txBox="1">
            <a:spLocks noGrp="1"/>
          </p:cNvSpPr>
          <p:nvPr>
            <p:ph type="body" sz="quarter" idx="14"/>
          </p:nvPr>
        </p:nvSpPr>
        <p:spPr>
          <a:xfrm rot="16200000">
            <a:off x="29761" y="3332821"/>
            <a:ext cx="575479" cy="192360"/>
          </a:xfrm>
          <a:prstGeom prst="rect">
            <a:avLst/>
          </a:prstGeom>
        </p:spPr>
        <p:txBody>
          <a:bodyPr wrap="none" lIns="0" tIns="0" rIns="0" bIns="0" anchor="ctr">
            <a:spAutoFit/>
          </a:bodyPr>
          <a:lstStyle>
            <a:lvl1pPr>
              <a:defRPr sz="1250">
                <a:solidFill>
                  <a:srgbClr val="1C1F25"/>
                </a:solidFill>
                <a:latin typeface="Montserrat Bold"/>
                <a:ea typeface="Montserrat Bold"/>
                <a:cs typeface="Montserrat Bold"/>
                <a:sym typeface="Montserrat Bold"/>
              </a:defRPr>
            </a:lvl1pPr>
          </a:lstStyle>
          <a:p>
            <a:r>
              <a:t>uplock</a:t>
            </a:r>
          </a:p>
        </p:txBody>
      </p:sp>
      <p:sp>
        <p:nvSpPr>
          <p:cNvPr id="3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3" name="Picture Placeholder 2">
            <a:extLst>
              <a:ext uri="{FF2B5EF4-FFF2-40B4-BE49-F238E27FC236}">
                <a16:creationId xmlns:a16="http://schemas.microsoft.com/office/drawing/2014/main" id="{FE041EE4-4449-4175-88A4-C94A39B4FDC9}"/>
              </a:ext>
            </a:extLst>
          </p:cNvPr>
          <p:cNvSpPr>
            <a:spLocks noGrp="1"/>
          </p:cNvSpPr>
          <p:nvPr>
            <p:ph type="pic" sz="quarter" idx="15" hasCustomPrompt="1"/>
          </p:nvPr>
        </p:nvSpPr>
        <p:spPr>
          <a:xfrm>
            <a:off x="632619" y="755717"/>
            <a:ext cx="5464473" cy="5334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9" name="Picture Placeholder 2">
            <a:extLst>
              <a:ext uri="{FF2B5EF4-FFF2-40B4-BE49-F238E27FC236}">
                <a16:creationId xmlns:a16="http://schemas.microsoft.com/office/drawing/2014/main" id="{AB96B7FC-333E-4746-915F-4AFF6EC62528}"/>
              </a:ext>
            </a:extLst>
          </p:cNvPr>
          <p:cNvSpPr>
            <a:spLocks noGrp="1"/>
          </p:cNvSpPr>
          <p:nvPr>
            <p:ph type="pic" sz="quarter" idx="16" hasCustomPrompt="1"/>
          </p:nvPr>
        </p:nvSpPr>
        <p:spPr>
          <a:xfrm>
            <a:off x="6094909" y="755717"/>
            <a:ext cx="2735709" cy="5334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0" name="Picture Placeholder 2">
            <a:extLst>
              <a:ext uri="{FF2B5EF4-FFF2-40B4-BE49-F238E27FC236}">
                <a16:creationId xmlns:a16="http://schemas.microsoft.com/office/drawing/2014/main" id="{D9094560-D056-4250-BF87-E83CE203BD1E}"/>
              </a:ext>
            </a:extLst>
          </p:cNvPr>
          <p:cNvSpPr>
            <a:spLocks noGrp="1"/>
          </p:cNvSpPr>
          <p:nvPr>
            <p:ph type="pic" sz="quarter" idx="17" hasCustomPrompt="1"/>
          </p:nvPr>
        </p:nvSpPr>
        <p:spPr>
          <a:xfrm>
            <a:off x="8827591" y="755717"/>
            <a:ext cx="2735709" cy="53340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878307819"/>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8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1" name="Picture Placeholder 2">
            <a:extLst>
              <a:ext uri="{FF2B5EF4-FFF2-40B4-BE49-F238E27FC236}">
                <a16:creationId xmlns:a16="http://schemas.microsoft.com/office/drawing/2014/main" id="{7A09D456-AFE8-451F-841C-7214467E7A21}"/>
              </a:ext>
            </a:extLst>
          </p:cNvPr>
          <p:cNvSpPr>
            <a:spLocks noGrp="1"/>
          </p:cNvSpPr>
          <p:nvPr>
            <p:ph type="pic" sz="quarter" idx="23" hasCustomPrompt="1"/>
          </p:nvPr>
        </p:nvSpPr>
        <p:spPr>
          <a:xfrm>
            <a:off x="633909" y="3429000"/>
            <a:ext cx="2667001"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8" name="Picture Placeholder 2">
            <a:extLst>
              <a:ext uri="{FF2B5EF4-FFF2-40B4-BE49-F238E27FC236}">
                <a16:creationId xmlns:a16="http://schemas.microsoft.com/office/drawing/2014/main" id="{A1A0F061-6966-49CD-86AB-48B41F8A82B5}"/>
              </a:ext>
            </a:extLst>
          </p:cNvPr>
          <p:cNvSpPr>
            <a:spLocks noGrp="1"/>
          </p:cNvSpPr>
          <p:nvPr>
            <p:ph type="pic" sz="quarter" idx="24" hasCustomPrompt="1"/>
          </p:nvPr>
        </p:nvSpPr>
        <p:spPr>
          <a:xfrm>
            <a:off x="3386303" y="3429000"/>
            <a:ext cx="2667001"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9" name="Picture Placeholder 2">
            <a:extLst>
              <a:ext uri="{FF2B5EF4-FFF2-40B4-BE49-F238E27FC236}">
                <a16:creationId xmlns:a16="http://schemas.microsoft.com/office/drawing/2014/main" id="{3F4B7108-67EB-44D4-B825-F4884B4B2BA5}"/>
              </a:ext>
            </a:extLst>
          </p:cNvPr>
          <p:cNvSpPr>
            <a:spLocks noGrp="1"/>
          </p:cNvSpPr>
          <p:nvPr>
            <p:ph type="pic" sz="quarter" idx="25" hasCustomPrompt="1"/>
          </p:nvPr>
        </p:nvSpPr>
        <p:spPr>
          <a:xfrm>
            <a:off x="6138697" y="3429000"/>
            <a:ext cx="2667001"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2" name="Picture Placeholder 2">
            <a:extLst>
              <a:ext uri="{FF2B5EF4-FFF2-40B4-BE49-F238E27FC236}">
                <a16:creationId xmlns:a16="http://schemas.microsoft.com/office/drawing/2014/main" id="{97C15552-FA11-4BF0-936B-C708D6C2B28F}"/>
              </a:ext>
            </a:extLst>
          </p:cNvPr>
          <p:cNvSpPr>
            <a:spLocks noGrp="1"/>
          </p:cNvSpPr>
          <p:nvPr>
            <p:ph type="pic" sz="quarter" idx="26" hasCustomPrompt="1"/>
          </p:nvPr>
        </p:nvSpPr>
        <p:spPr>
          <a:xfrm>
            <a:off x="8891091" y="3429000"/>
            <a:ext cx="2667001"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989451228"/>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9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1" name="Picture Placeholder 2">
            <a:extLst>
              <a:ext uri="{FF2B5EF4-FFF2-40B4-BE49-F238E27FC236}">
                <a16:creationId xmlns:a16="http://schemas.microsoft.com/office/drawing/2014/main" id="{7A09D456-AFE8-451F-841C-7214467E7A21}"/>
              </a:ext>
            </a:extLst>
          </p:cNvPr>
          <p:cNvSpPr>
            <a:spLocks noGrp="1"/>
          </p:cNvSpPr>
          <p:nvPr>
            <p:ph type="pic" sz="quarter" idx="23" hasCustomPrompt="1"/>
          </p:nvPr>
        </p:nvSpPr>
        <p:spPr>
          <a:xfrm>
            <a:off x="7315200" y="0"/>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4" name="Picture Placeholder 2">
            <a:extLst>
              <a:ext uri="{FF2B5EF4-FFF2-40B4-BE49-F238E27FC236}">
                <a16:creationId xmlns:a16="http://schemas.microsoft.com/office/drawing/2014/main" id="{E9DB51F0-4290-4878-A9D6-2504E4A37BDE}"/>
              </a:ext>
            </a:extLst>
          </p:cNvPr>
          <p:cNvSpPr>
            <a:spLocks noGrp="1"/>
          </p:cNvSpPr>
          <p:nvPr>
            <p:ph type="pic" sz="quarter" idx="24" hasCustomPrompt="1"/>
          </p:nvPr>
        </p:nvSpPr>
        <p:spPr>
          <a:xfrm>
            <a:off x="7315200" y="2286000"/>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5" name="Picture Placeholder 2">
            <a:extLst>
              <a:ext uri="{FF2B5EF4-FFF2-40B4-BE49-F238E27FC236}">
                <a16:creationId xmlns:a16="http://schemas.microsoft.com/office/drawing/2014/main" id="{AF6B810D-0612-48A9-AC4D-D362C8798A81}"/>
              </a:ext>
            </a:extLst>
          </p:cNvPr>
          <p:cNvSpPr>
            <a:spLocks noGrp="1"/>
          </p:cNvSpPr>
          <p:nvPr>
            <p:ph type="pic" sz="quarter" idx="25" hasCustomPrompt="1"/>
          </p:nvPr>
        </p:nvSpPr>
        <p:spPr>
          <a:xfrm>
            <a:off x="7315200" y="4572000"/>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6" name="Picture Placeholder 2">
            <a:extLst>
              <a:ext uri="{FF2B5EF4-FFF2-40B4-BE49-F238E27FC236}">
                <a16:creationId xmlns:a16="http://schemas.microsoft.com/office/drawing/2014/main" id="{43E49F76-E079-4D0E-9FF6-A54A6AAC9B84}"/>
              </a:ext>
            </a:extLst>
          </p:cNvPr>
          <p:cNvSpPr>
            <a:spLocks noGrp="1"/>
          </p:cNvSpPr>
          <p:nvPr>
            <p:ph type="pic" sz="quarter" idx="26" hasCustomPrompt="1"/>
          </p:nvPr>
        </p:nvSpPr>
        <p:spPr>
          <a:xfrm>
            <a:off x="9752076" y="-1853"/>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7" name="Picture Placeholder 2">
            <a:extLst>
              <a:ext uri="{FF2B5EF4-FFF2-40B4-BE49-F238E27FC236}">
                <a16:creationId xmlns:a16="http://schemas.microsoft.com/office/drawing/2014/main" id="{84D102DF-376D-4411-9820-2570A3938062}"/>
              </a:ext>
            </a:extLst>
          </p:cNvPr>
          <p:cNvSpPr>
            <a:spLocks noGrp="1"/>
          </p:cNvSpPr>
          <p:nvPr>
            <p:ph type="pic" sz="quarter" idx="27" hasCustomPrompt="1"/>
          </p:nvPr>
        </p:nvSpPr>
        <p:spPr>
          <a:xfrm>
            <a:off x="9752076" y="2284148"/>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8" name="Picture Placeholder 2">
            <a:extLst>
              <a:ext uri="{FF2B5EF4-FFF2-40B4-BE49-F238E27FC236}">
                <a16:creationId xmlns:a16="http://schemas.microsoft.com/office/drawing/2014/main" id="{5D884EF1-50EA-4704-8011-539D82B27CC7}"/>
              </a:ext>
            </a:extLst>
          </p:cNvPr>
          <p:cNvSpPr>
            <a:spLocks noGrp="1"/>
          </p:cNvSpPr>
          <p:nvPr>
            <p:ph type="pic" sz="quarter" idx="28" hasCustomPrompt="1"/>
          </p:nvPr>
        </p:nvSpPr>
        <p:spPr>
          <a:xfrm>
            <a:off x="9752076" y="4570148"/>
            <a:ext cx="2436876" cy="2286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246554216"/>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0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1" name="Picture Placeholder 2">
            <a:extLst>
              <a:ext uri="{FF2B5EF4-FFF2-40B4-BE49-F238E27FC236}">
                <a16:creationId xmlns:a16="http://schemas.microsoft.com/office/drawing/2014/main" id="{7A09D456-AFE8-451F-841C-7214467E7A21}"/>
              </a:ext>
            </a:extLst>
          </p:cNvPr>
          <p:cNvSpPr>
            <a:spLocks noGrp="1"/>
          </p:cNvSpPr>
          <p:nvPr>
            <p:ph type="pic" sz="quarter" idx="23" hasCustomPrompt="1"/>
          </p:nvPr>
        </p:nvSpPr>
        <p:spPr>
          <a:xfrm>
            <a:off x="633909" y="761566"/>
            <a:ext cx="10920909" cy="2667434"/>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89175548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BF1815-8A99-4E15-BE20-18605B463DA3}" type="datetimeFigureOut">
              <a:rPr lang="en-US" smtClean="0"/>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8B715-23AC-4CD7-8253-4556B0D3EE55}" type="slidenum">
              <a:rPr lang="en-US" smtClean="0"/>
              <a:t>‹#›</a:t>
            </a:fld>
            <a:endParaRPr lang="en-US"/>
          </a:p>
        </p:txBody>
      </p:sp>
    </p:spTree>
    <p:extLst>
      <p:ext uri="{BB962C8B-B14F-4D97-AF65-F5344CB8AC3E}">
        <p14:creationId xmlns:p14="http://schemas.microsoft.com/office/powerpoint/2010/main" val="39078590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1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1" name="Picture Placeholder 2">
            <a:extLst>
              <a:ext uri="{FF2B5EF4-FFF2-40B4-BE49-F238E27FC236}">
                <a16:creationId xmlns:a16="http://schemas.microsoft.com/office/drawing/2014/main" id="{7A09D456-AFE8-451F-841C-7214467E7A21}"/>
              </a:ext>
            </a:extLst>
          </p:cNvPr>
          <p:cNvSpPr>
            <a:spLocks noGrp="1"/>
          </p:cNvSpPr>
          <p:nvPr>
            <p:ph type="pic" sz="quarter" idx="23" hasCustomPrompt="1"/>
          </p:nvPr>
        </p:nvSpPr>
        <p:spPr>
          <a:xfrm>
            <a:off x="633909" y="761566"/>
            <a:ext cx="2730500" cy="2667434"/>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0" name="Picture Placeholder 2">
            <a:extLst>
              <a:ext uri="{FF2B5EF4-FFF2-40B4-BE49-F238E27FC236}">
                <a16:creationId xmlns:a16="http://schemas.microsoft.com/office/drawing/2014/main" id="{AE84D853-BD76-46AE-BB26-BBD9CB1052E2}"/>
              </a:ext>
            </a:extLst>
          </p:cNvPr>
          <p:cNvSpPr>
            <a:spLocks noGrp="1"/>
          </p:cNvSpPr>
          <p:nvPr>
            <p:ph type="pic" sz="quarter" idx="24" hasCustomPrompt="1"/>
          </p:nvPr>
        </p:nvSpPr>
        <p:spPr>
          <a:xfrm>
            <a:off x="3364409" y="3428566"/>
            <a:ext cx="2730500" cy="2667434"/>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1" name="Picture Placeholder 2">
            <a:extLst>
              <a:ext uri="{FF2B5EF4-FFF2-40B4-BE49-F238E27FC236}">
                <a16:creationId xmlns:a16="http://schemas.microsoft.com/office/drawing/2014/main" id="{76E4D34C-2563-40BF-B9E8-702709065D7A}"/>
              </a:ext>
            </a:extLst>
          </p:cNvPr>
          <p:cNvSpPr>
            <a:spLocks noGrp="1"/>
          </p:cNvSpPr>
          <p:nvPr>
            <p:ph type="pic" sz="quarter" idx="25" hasCustomPrompt="1"/>
          </p:nvPr>
        </p:nvSpPr>
        <p:spPr>
          <a:xfrm>
            <a:off x="6093817" y="761132"/>
            <a:ext cx="5462092" cy="2667434"/>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470529699"/>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2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1" name="Picture Placeholder 2">
            <a:extLst>
              <a:ext uri="{FF2B5EF4-FFF2-40B4-BE49-F238E27FC236}">
                <a16:creationId xmlns:a16="http://schemas.microsoft.com/office/drawing/2014/main" id="{7A09D456-AFE8-451F-841C-7214467E7A21}"/>
              </a:ext>
            </a:extLst>
          </p:cNvPr>
          <p:cNvSpPr>
            <a:spLocks noGrp="1"/>
          </p:cNvSpPr>
          <p:nvPr>
            <p:ph type="pic" sz="quarter" idx="23" hasCustomPrompt="1"/>
          </p:nvPr>
        </p:nvSpPr>
        <p:spPr>
          <a:xfrm>
            <a:off x="633909" y="3429000"/>
            <a:ext cx="1586484" cy="1586484"/>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9" name="Picture Placeholder 2">
            <a:extLst>
              <a:ext uri="{FF2B5EF4-FFF2-40B4-BE49-F238E27FC236}">
                <a16:creationId xmlns:a16="http://schemas.microsoft.com/office/drawing/2014/main" id="{2EFC3AB8-8829-4835-AAEB-A571854777B5}"/>
              </a:ext>
            </a:extLst>
          </p:cNvPr>
          <p:cNvSpPr>
            <a:spLocks noGrp="1"/>
          </p:cNvSpPr>
          <p:nvPr>
            <p:ph type="pic" sz="quarter" idx="24" hasCustomPrompt="1"/>
          </p:nvPr>
        </p:nvSpPr>
        <p:spPr>
          <a:xfrm>
            <a:off x="2362125" y="3429000"/>
            <a:ext cx="1586484" cy="1586484"/>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0" name="Picture Placeholder 2">
            <a:extLst>
              <a:ext uri="{FF2B5EF4-FFF2-40B4-BE49-F238E27FC236}">
                <a16:creationId xmlns:a16="http://schemas.microsoft.com/office/drawing/2014/main" id="{E38C093A-4043-4D5F-814D-6B09A2EFD247}"/>
              </a:ext>
            </a:extLst>
          </p:cNvPr>
          <p:cNvSpPr>
            <a:spLocks noGrp="1"/>
          </p:cNvSpPr>
          <p:nvPr>
            <p:ph type="pic" sz="quarter" idx="25" hasCustomPrompt="1"/>
          </p:nvPr>
        </p:nvSpPr>
        <p:spPr>
          <a:xfrm>
            <a:off x="4088309" y="3429000"/>
            <a:ext cx="1586484" cy="1586484"/>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2" name="Picture Placeholder 2">
            <a:extLst>
              <a:ext uri="{FF2B5EF4-FFF2-40B4-BE49-F238E27FC236}">
                <a16:creationId xmlns:a16="http://schemas.microsoft.com/office/drawing/2014/main" id="{7C87A5E0-A23C-4EBA-B765-9B329DD8F818}"/>
              </a:ext>
            </a:extLst>
          </p:cNvPr>
          <p:cNvSpPr>
            <a:spLocks noGrp="1"/>
          </p:cNvSpPr>
          <p:nvPr>
            <p:ph type="pic" sz="quarter" idx="26" hasCustomPrompt="1"/>
          </p:nvPr>
        </p:nvSpPr>
        <p:spPr>
          <a:xfrm>
            <a:off x="5814492" y="3429000"/>
            <a:ext cx="1586484" cy="1586484"/>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487934513"/>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5_Main Slide #1">
    <p:spTree>
      <p:nvGrpSpPr>
        <p:cNvPr id="1" name=""/>
        <p:cNvGrpSpPr/>
        <p:nvPr/>
      </p:nvGrpSpPr>
      <p:grpSpPr>
        <a:xfrm>
          <a:off x="0" y="0"/>
          <a:ext cx="0" cy="0"/>
          <a:chOff x="0" y="0"/>
          <a:chExt cx="0" cy="0"/>
        </a:xfrm>
      </p:grpSpPr>
      <p:sp>
        <p:nvSpPr>
          <p:cNvPr id="22" name="uplock"/>
          <p:cNvSpPr txBox="1">
            <a:spLocks noGrp="1"/>
          </p:cNvSpPr>
          <p:nvPr>
            <p:ph type="body" sz="quarter" idx="13"/>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23" name="www.websitename.com"/>
          <p:cNvSpPr txBox="1">
            <a:spLocks noGrp="1"/>
          </p:cNvSpPr>
          <p:nvPr>
            <p:ph type="body" sz="quarter" idx="14"/>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24"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6" name="Picture Placeholder 2">
            <a:extLst>
              <a:ext uri="{FF2B5EF4-FFF2-40B4-BE49-F238E27FC236}">
                <a16:creationId xmlns:a16="http://schemas.microsoft.com/office/drawing/2014/main" id="{E7D45451-C48E-44B1-A38C-443E72AAB718}"/>
              </a:ext>
            </a:extLst>
          </p:cNvPr>
          <p:cNvSpPr>
            <a:spLocks noGrp="1"/>
          </p:cNvSpPr>
          <p:nvPr>
            <p:ph type="pic" sz="quarter" idx="19" hasCustomPrompt="1"/>
          </p:nvPr>
        </p:nvSpPr>
        <p:spPr>
          <a:xfrm>
            <a:off x="6095904" y="0"/>
            <a:ext cx="5458817" cy="3429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595696954"/>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3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1" name="Picture Placeholder 2">
            <a:extLst>
              <a:ext uri="{FF2B5EF4-FFF2-40B4-BE49-F238E27FC236}">
                <a16:creationId xmlns:a16="http://schemas.microsoft.com/office/drawing/2014/main" id="{7A09D456-AFE8-451F-841C-7214467E7A21}"/>
              </a:ext>
            </a:extLst>
          </p:cNvPr>
          <p:cNvSpPr>
            <a:spLocks noGrp="1"/>
          </p:cNvSpPr>
          <p:nvPr>
            <p:ph type="pic" sz="quarter" idx="23" hasCustomPrompt="1"/>
          </p:nvPr>
        </p:nvSpPr>
        <p:spPr>
          <a:xfrm>
            <a:off x="633909" y="762000"/>
            <a:ext cx="10920909"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665241268"/>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4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1" name="Picture Placeholder 2">
            <a:extLst>
              <a:ext uri="{FF2B5EF4-FFF2-40B4-BE49-F238E27FC236}">
                <a16:creationId xmlns:a16="http://schemas.microsoft.com/office/drawing/2014/main" id="{7A09D456-AFE8-451F-841C-7214467E7A21}"/>
              </a:ext>
            </a:extLst>
          </p:cNvPr>
          <p:cNvSpPr>
            <a:spLocks noGrp="1"/>
          </p:cNvSpPr>
          <p:nvPr>
            <p:ph type="pic" sz="quarter" idx="23" hasCustomPrompt="1"/>
          </p:nvPr>
        </p:nvSpPr>
        <p:spPr>
          <a:xfrm>
            <a:off x="633909" y="762000"/>
            <a:ext cx="2730500" cy="2667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1" name="Picture Placeholder 2">
            <a:extLst>
              <a:ext uri="{FF2B5EF4-FFF2-40B4-BE49-F238E27FC236}">
                <a16:creationId xmlns:a16="http://schemas.microsoft.com/office/drawing/2014/main" id="{75E9F210-3195-4ED1-AAD7-DACDEDE9104C}"/>
              </a:ext>
            </a:extLst>
          </p:cNvPr>
          <p:cNvSpPr>
            <a:spLocks noGrp="1"/>
          </p:cNvSpPr>
          <p:nvPr>
            <p:ph type="pic" sz="quarter" idx="24" hasCustomPrompt="1"/>
          </p:nvPr>
        </p:nvSpPr>
        <p:spPr>
          <a:xfrm>
            <a:off x="3365500" y="3429000"/>
            <a:ext cx="2730500" cy="2667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6" name="Picture Placeholder 2">
            <a:extLst>
              <a:ext uri="{FF2B5EF4-FFF2-40B4-BE49-F238E27FC236}">
                <a16:creationId xmlns:a16="http://schemas.microsoft.com/office/drawing/2014/main" id="{2852C875-60B3-4768-81D1-7DBC5599E4D1}"/>
              </a:ext>
            </a:extLst>
          </p:cNvPr>
          <p:cNvSpPr>
            <a:spLocks noGrp="1"/>
          </p:cNvSpPr>
          <p:nvPr>
            <p:ph type="pic" sz="quarter" idx="25" hasCustomPrompt="1"/>
          </p:nvPr>
        </p:nvSpPr>
        <p:spPr>
          <a:xfrm>
            <a:off x="6096000" y="761998"/>
            <a:ext cx="2730500" cy="2667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7" name="Picture Placeholder 2">
            <a:extLst>
              <a:ext uri="{FF2B5EF4-FFF2-40B4-BE49-F238E27FC236}">
                <a16:creationId xmlns:a16="http://schemas.microsoft.com/office/drawing/2014/main" id="{FD810B00-73DF-4AF1-BB2D-26AF913C1B29}"/>
              </a:ext>
            </a:extLst>
          </p:cNvPr>
          <p:cNvSpPr>
            <a:spLocks noGrp="1"/>
          </p:cNvSpPr>
          <p:nvPr>
            <p:ph type="pic" sz="quarter" idx="26" hasCustomPrompt="1"/>
          </p:nvPr>
        </p:nvSpPr>
        <p:spPr>
          <a:xfrm>
            <a:off x="8827591" y="3428999"/>
            <a:ext cx="2730500" cy="26670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598833842"/>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5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2">
            <a:extLst>
              <a:ext uri="{FF2B5EF4-FFF2-40B4-BE49-F238E27FC236}">
                <a16:creationId xmlns:a16="http://schemas.microsoft.com/office/drawing/2014/main" id="{2852C875-60B3-4768-81D1-7DBC5599E4D1}"/>
              </a:ext>
            </a:extLst>
          </p:cNvPr>
          <p:cNvSpPr>
            <a:spLocks noGrp="1"/>
          </p:cNvSpPr>
          <p:nvPr>
            <p:ph type="pic" sz="quarter" idx="25" hasCustomPrompt="1"/>
          </p:nvPr>
        </p:nvSpPr>
        <p:spPr>
          <a:xfrm>
            <a:off x="6096000" y="1"/>
            <a:ext cx="2730500" cy="3428999"/>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7" name="Picture Placeholder 2">
            <a:extLst>
              <a:ext uri="{FF2B5EF4-FFF2-40B4-BE49-F238E27FC236}">
                <a16:creationId xmlns:a16="http://schemas.microsoft.com/office/drawing/2014/main" id="{FD810B00-73DF-4AF1-BB2D-26AF913C1B29}"/>
              </a:ext>
            </a:extLst>
          </p:cNvPr>
          <p:cNvSpPr>
            <a:spLocks noGrp="1"/>
          </p:cNvSpPr>
          <p:nvPr>
            <p:ph type="pic" sz="quarter" idx="26" hasCustomPrompt="1"/>
          </p:nvPr>
        </p:nvSpPr>
        <p:spPr>
          <a:xfrm>
            <a:off x="8827591" y="3428999"/>
            <a:ext cx="2730500" cy="3428999"/>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4136482500"/>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6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2">
            <a:extLst>
              <a:ext uri="{FF2B5EF4-FFF2-40B4-BE49-F238E27FC236}">
                <a16:creationId xmlns:a16="http://schemas.microsoft.com/office/drawing/2014/main" id="{2852C875-60B3-4768-81D1-7DBC5599E4D1}"/>
              </a:ext>
            </a:extLst>
          </p:cNvPr>
          <p:cNvSpPr>
            <a:spLocks noGrp="1"/>
          </p:cNvSpPr>
          <p:nvPr>
            <p:ph type="pic" sz="quarter" idx="25" hasCustomPrompt="1"/>
          </p:nvPr>
        </p:nvSpPr>
        <p:spPr>
          <a:xfrm>
            <a:off x="6140748" y="765143"/>
            <a:ext cx="2667001" cy="3428999"/>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0" name="Picture Placeholder 2">
            <a:extLst>
              <a:ext uri="{FF2B5EF4-FFF2-40B4-BE49-F238E27FC236}">
                <a16:creationId xmlns:a16="http://schemas.microsoft.com/office/drawing/2014/main" id="{964D236B-F9DC-4B03-8492-8915B3114E5B}"/>
              </a:ext>
            </a:extLst>
          </p:cNvPr>
          <p:cNvSpPr>
            <a:spLocks noGrp="1"/>
          </p:cNvSpPr>
          <p:nvPr>
            <p:ph type="pic" sz="quarter" idx="26" hasCustomPrompt="1"/>
          </p:nvPr>
        </p:nvSpPr>
        <p:spPr>
          <a:xfrm>
            <a:off x="8894167" y="762761"/>
            <a:ext cx="2667001" cy="3428999"/>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1" name="Picture Placeholder 2">
            <a:extLst>
              <a:ext uri="{FF2B5EF4-FFF2-40B4-BE49-F238E27FC236}">
                <a16:creationId xmlns:a16="http://schemas.microsoft.com/office/drawing/2014/main" id="{8D1CCFF1-88E3-4B53-B75B-324555C423EE}"/>
              </a:ext>
            </a:extLst>
          </p:cNvPr>
          <p:cNvSpPr>
            <a:spLocks noGrp="1"/>
          </p:cNvSpPr>
          <p:nvPr>
            <p:ph type="pic" sz="quarter" idx="27" hasCustomPrompt="1"/>
          </p:nvPr>
        </p:nvSpPr>
        <p:spPr>
          <a:xfrm>
            <a:off x="633908" y="2664951"/>
            <a:ext cx="2667001" cy="3428999"/>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2" name="Picture Placeholder 2">
            <a:extLst>
              <a:ext uri="{FF2B5EF4-FFF2-40B4-BE49-F238E27FC236}">
                <a16:creationId xmlns:a16="http://schemas.microsoft.com/office/drawing/2014/main" id="{1A3A165A-F5BA-46E7-9CF0-FC59223EDB76}"/>
              </a:ext>
            </a:extLst>
          </p:cNvPr>
          <p:cNvSpPr>
            <a:spLocks noGrp="1"/>
          </p:cNvSpPr>
          <p:nvPr>
            <p:ph type="pic" sz="quarter" idx="28" hasCustomPrompt="1"/>
          </p:nvPr>
        </p:nvSpPr>
        <p:spPr>
          <a:xfrm>
            <a:off x="630833" y="762761"/>
            <a:ext cx="2667001" cy="18161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3" name="Picture Placeholder 2">
            <a:extLst>
              <a:ext uri="{FF2B5EF4-FFF2-40B4-BE49-F238E27FC236}">
                <a16:creationId xmlns:a16="http://schemas.microsoft.com/office/drawing/2014/main" id="{A46A7C53-93B7-4664-80C0-BB76A282C67C}"/>
              </a:ext>
            </a:extLst>
          </p:cNvPr>
          <p:cNvSpPr>
            <a:spLocks noGrp="1"/>
          </p:cNvSpPr>
          <p:nvPr>
            <p:ph type="pic" sz="quarter" idx="29" hasCustomPrompt="1"/>
          </p:nvPr>
        </p:nvSpPr>
        <p:spPr>
          <a:xfrm>
            <a:off x="3387328" y="4280231"/>
            <a:ext cx="2667001" cy="18161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4" name="Picture Placeholder 2">
            <a:extLst>
              <a:ext uri="{FF2B5EF4-FFF2-40B4-BE49-F238E27FC236}">
                <a16:creationId xmlns:a16="http://schemas.microsoft.com/office/drawing/2014/main" id="{40C07F04-0581-4755-ADEC-1958F31946CA}"/>
              </a:ext>
            </a:extLst>
          </p:cNvPr>
          <p:cNvSpPr>
            <a:spLocks noGrp="1"/>
          </p:cNvSpPr>
          <p:nvPr>
            <p:ph type="pic" sz="quarter" idx="30" hasCustomPrompt="1"/>
          </p:nvPr>
        </p:nvSpPr>
        <p:spPr>
          <a:xfrm>
            <a:off x="6140747" y="4280231"/>
            <a:ext cx="2667001" cy="18161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408359566"/>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7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2" name="Picture Placeholder 2">
            <a:extLst>
              <a:ext uri="{FF2B5EF4-FFF2-40B4-BE49-F238E27FC236}">
                <a16:creationId xmlns:a16="http://schemas.microsoft.com/office/drawing/2014/main" id="{1A3A165A-F5BA-46E7-9CF0-FC59223EDB76}"/>
              </a:ext>
            </a:extLst>
          </p:cNvPr>
          <p:cNvSpPr>
            <a:spLocks noGrp="1"/>
          </p:cNvSpPr>
          <p:nvPr>
            <p:ph type="pic" sz="quarter" idx="28" hasCustomPrompt="1"/>
          </p:nvPr>
        </p:nvSpPr>
        <p:spPr>
          <a:xfrm>
            <a:off x="630833" y="762760"/>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7" name="Picture Placeholder 2">
            <a:extLst>
              <a:ext uri="{FF2B5EF4-FFF2-40B4-BE49-F238E27FC236}">
                <a16:creationId xmlns:a16="http://schemas.microsoft.com/office/drawing/2014/main" id="{75B5BCED-DBE1-406F-A54A-AB2BE4A885DD}"/>
              </a:ext>
            </a:extLst>
          </p:cNvPr>
          <p:cNvSpPr>
            <a:spLocks noGrp="1"/>
          </p:cNvSpPr>
          <p:nvPr>
            <p:ph type="pic" sz="quarter" idx="29" hasCustomPrompt="1"/>
          </p:nvPr>
        </p:nvSpPr>
        <p:spPr>
          <a:xfrm>
            <a:off x="3384252" y="762000"/>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8" name="Picture Placeholder 2">
            <a:extLst>
              <a:ext uri="{FF2B5EF4-FFF2-40B4-BE49-F238E27FC236}">
                <a16:creationId xmlns:a16="http://schemas.microsoft.com/office/drawing/2014/main" id="{209D5FB6-7CE3-4411-BA6E-D90B543366E5}"/>
              </a:ext>
            </a:extLst>
          </p:cNvPr>
          <p:cNvSpPr>
            <a:spLocks noGrp="1"/>
          </p:cNvSpPr>
          <p:nvPr>
            <p:ph type="pic" sz="quarter" idx="30" hasCustomPrompt="1"/>
          </p:nvPr>
        </p:nvSpPr>
        <p:spPr>
          <a:xfrm>
            <a:off x="6140748" y="762000"/>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9" name="Picture Placeholder 2">
            <a:extLst>
              <a:ext uri="{FF2B5EF4-FFF2-40B4-BE49-F238E27FC236}">
                <a16:creationId xmlns:a16="http://schemas.microsoft.com/office/drawing/2014/main" id="{0747011C-2F37-4D28-B502-5FC1F7564AE1}"/>
              </a:ext>
            </a:extLst>
          </p:cNvPr>
          <p:cNvSpPr>
            <a:spLocks noGrp="1"/>
          </p:cNvSpPr>
          <p:nvPr>
            <p:ph type="pic" sz="quarter" idx="31" hasCustomPrompt="1"/>
          </p:nvPr>
        </p:nvSpPr>
        <p:spPr>
          <a:xfrm>
            <a:off x="6140747" y="3474211"/>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30" name="Picture Placeholder 2">
            <a:extLst>
              <a:ext uri="{FF2B5EF4-FFF2-40B4-BE49-F238E27FC236}">
                <a16:creationId xmlns:a16="http://schemas.microsoft.com/office/drawing/2014/main" id="{6C61603E-B2F5-4F90-99B3-E31E439334D1}"/>
              </a:ext>
            </a:extLst>
          </p:cNvPr>
          <p:cNvSpPr>
            <a:spLocks noGrp="1"/>
          </p:cNvSpPr>
          <p:nvPr>
            <p:ph type="pic" sz="quarter" idx="32" hasCustomPrompt="1"/>
          </p:nvPr>
        </p:nvSpPr>
        <p:spPr>
          <a:xfrm>
            <a:off x="8894167" y="3474211"/>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186196928"/>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8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2" name="Picture Placeholder 2">
            <a:extLst>
              <a:ext uri="{FF2B5EF4-FFF2-40B4-BE49-F238E27FC236}">
                <a16:creationId xmlns:a16="http://schemas.microsoft.com/office/drawing/2014/main" id="{1A3A165A-F5BA-46E7-9CF0-FC59223EDB76}"/>
              </a:ext>
            </a:extLst>
          </p:cNvPr>
          <p:cNvSpPr>
            <a:spLocks noGrp="1"/>
          </p:cNvSpPr>
          <p:nvPr>
            <p:ph type="pic" sz="quarter" idx="28" hasCustomPrompt="1"/>
          </p:nvPr>
        </p:nvSpPr>
        <p:spPr>
          <a:xfrm>
            <a:off x="630833" y="2118486"/>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7" name="Picture Placeholder 2">
            <a:extLst>
              <a:ext uri="{FF2B5EF4-FFF2-40B4-BE49-F238E27FC236}">
                <a16:creationId xmlns:a16="http://schemas.microsoft.com/office/drawing/2014/main" id="{75B5BCED-DBE1-406F-A54A-AB2BE4A885DD}"/>
              </a:ext>
            </a:extLst>
          </p:cNvPr>
          <p:cNvSpPr>
            <a:spLocks noGrp="1"/>
          </p:cNvSpPr>
          <p:nvPr>
            <p:ph type="pic" sz="quarter" idx="29" hasCustomPrompt="1"/>
          </p:nvPr>
        </p:nvSpPr>
        <p:spPr>
          <a:xfrm>
            <a:off x="3385277" y="2118486"/>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8" name="Picture Placeholder 2">
            <a:extLst>
              <a:ext uri="{FF2B5EF4-FFF2-40B4-BE49-F238E27FC236}">
                <a16:creationId xmlns:a16="http://schemas.microsoft.com/office/drawing/2014/main" id="{209D5FB6-7CE3-4411-BA6E-D90B543366E5}"/>
              </a:ext>
            </a:extLst>
          </p:cNvPr>
          <p:cNvSpPr>
            <a:spLocks noGrp="1"/>
          </p:cNvSpPr>
          <p:nvPr>
            <p:ph type="pic" sz="quarter" idx="30" hasCustomPrompt="1"/>
          </p:nvPr>
        </p:nvSpPr>
        <p:spPr>
          <a:xfrm>
            <a:off x="6139722" y="2118486"/>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9" name="Picture Placeholder 2">
            <a:extLst>
              <a:ext uri="{FF2B5EF4-FFF2-40B4-BE49-F238E27FC236}">
                <a16:creationId xmlns:a16="http://schemas.microsoft.com/office/drawing/2014/main" id="{0747011C-2F37-4D28-B502-5FC1F7564AE1}"/>
              </a:ext>
            </a:extLst>
          </p:cNvPr>
          <p:cNvSpPr>
            <a:spLocks noGrp="1"/>
          </p:cNvSpPr>
          <p:nvPr>
            <p:ph type="pic" sz="quarter" idx="31" hasCustomPrompt="1"/>
          </p:nvPr>
        </p:nvSpPr>
        <p:spPr>
          <a:xfrm>
            <a:off x="8894167" y="2118486"/>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691132039"/>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9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2" name="Picture Placeholder 2">
            <a:extLst>
              <a:ext uri="{FF2B5EF4-FFF2-40B4-BE49-F238E27FC236}">
                <a16:creationId xmlns:a16="http://schemas.microsoft.com/office/drawing/2014/main" id="{1A3A165A-F5BA-46E7-9CF0-FC59223EDB76}"/>
              </a:ext>
            </a:extLst>
          </p:cNvPr>
          <p:cNvSpPr>
            <a:spLocks noGrp="1"/>
          </p:cNvSpPr>
          <p:nvPr>
            <p:ph type="pic" sz="quarter" idx="28" hasCustomPrompt="1"/>
          </p:nvPr>
        </p:nvSpPr>
        <p:spPr>
          <a:xfrm>
            <a:off x="6137671" y="3473450"/>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7" name="Picture Placeholder 2">
            <a:extLst>
              <a:ext uri="{FF2B5EF4-FFF2-40B4-BE49-F238E27FC236}">
                <a16:creationId xmlns:a16="http://schemas.microsoft.com/office/drawing/2014/main" id="{75B5BCED-DBE1-406F-A54A-AB2BE4A885DD}"/>
              </a:ext>
            </a:extLst>
          </p:cNvPr>
          <p:cNvSpPr>
            <a:spLocks noGrp="1"/>
          </p:cNvSpPr>
          <p:nvPr>
            <p:ph type="pic" sz="quarter" idx="29" hasCustomPrompt="1"/>
          </p:nvPr>
        </p:nvSpPr>
        <p:spPr>
          <a:xfrm>
            <a:off x="6137673" y="762760"/>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8" name="Picture Placeholder 2">
            <a:extLst>
              <a:ext uri="{FF2B5EF4-FFF2-40B4-BE49-F238E27FC236}">
                <a16:creationId xmlns:a16="http://schemas.microsoft.com/office/drawing/2014/main" id="{209D5FB6-7CE3-4411-BA6E-D90B543366E5}"/>
              </a:ext>
            </a:extLst>
          </p:cNvPr>
          <p:cNvSpPr>
            <a:spLocks noGrp="1"/>
          </p:cNvSpPr>
          <p:nvPr>
            <p:ph type="pic" sz="quarter" idx="30" hasCustomPrompt="1"/>
          </p:nvPr>
        </p:nvSpPr>
        <p:spPr>
          <a:xfrm>
            <a:off x="8891091" y="3473450"/>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9" name="Picture Placeholder 2">
            <a:extLst>
              <a:ext uri="{FF2B5EF4-FFF2-40B4-BE49-F238E27FC236}">
                <a16:creationId xmlns:a16="http://schemas.microsoft.com/office/drawing/2014/main" id="{0747011C-2F37-4D28-B502-5FC1F7564AE1}"/>
              </a:ext>
            </a:extLst>
          </p:cNvPr>
          <p:cNvSpPr>
            <a:spLocks noGrp="1"/>
          </p:cNvSpPr>
          <p:nvPr>
            <p:ph type="pic" sz="quarter" idx="31" hasCustomPrompt="1"/>
          </p:nvPr>
        </p:nvSpPr>
        <p:spPr>
          <a:xfrm>
            <a:off x="8894167" y="762760"/>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3" name="Picture Placeholder 2">
            <a:extLst>
              <a:ext uri="{FF2B5EF4-FFF2-40B4-BE49-F238E27FC236}">
                <a16:creationId xmlns:a16="http://schemas.microsoft.com/office/drawing/2014/main" id="{415395D1-91FB-445A-BB39-73B77EFDC3D4}"/>
              </a:ext>
            </a:extLst>
          </p:cNvPr>
          <p:cNvSpPr>
            <a:spLocks noGrp="1"/>
          </p:cNvSpPr>
          <p:nvPr>
            <p:ph type="pic" sz="quarter" idx="32" hasCustomPrompt="1"/>
          </p:nvPr>
        </p:nvSpPr>
        <p:spPr>
          <a:xfrm>
            <a:off x="633908" y="3473450"/>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4" name="Picture Placeholder 2">
            <a:extLst>
              <a:ext uri="{FF2B5EF4-FFF2-40B4-BE49-F238E27FC236}">
                <a16:creationId xmlns:a16="http://schemas.microsoft.com/office/drawing/2014/main" id="{5E91EA05-2BFA-414C-8DFF-9772766D5676}"/>
              </a:ext>
            </a:extLst>
          </p:cNvPr>
          <p:cNvSpPr>
            <a:spLocks noGrp="1"/>
          </p:cNvSpPr>
          <p:nvPr>
            <p:ph type="pic" sz="quarter" idx="33" hasCustomPrompt="1"/>
          </p:nvPr>
        </p:nvSpPr>
        <p:spPr>
          <a:xfrm>
            <a:off x="633909" y="762760"/>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5" name="Picture Placeholder 2">
            <a:extLst>
              <a:ext uri="{FF2B5EF4-FFF2-40B4-BE49-F238E27FC236}">
                <a16:creationId xmlns:a16="http://schemas.microsoft.com/office/drawing/2014/main" id="{20540E50-01B4-480F-AF55-781EB3D3AB3E}"/>
              </a:ext>
            </a:extLst>
          </p:cNvPr>
          <p:cNvSpPr>
            <a:spLocks noGrp="1"/>
          </p:cNvSpPr>
          <p:nvPr>
            <p:ph type="pic" sz="quarter" idx="34" hasCustomPrompt="1"/>
          </p:nvPr>
        </p:nvSpPr>
        <p:spPr>
          <a:xfrm>
            <a:off x="3387328" y="3473450"/>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6" name="Picture Placeholder 2">
            <a:extLst>
              <a:ext uri="{FF2B5EF4-FFF2-40B4-BE49-F238E27FC236}">
                <a16:creationId xmlns:a16="http://schemas.microsoft.com/office/drawing/2014/main" id="{B358ADAA-7BA4-42F8-96ED-2842FB15340F}"/>
              </a:ext>
            </a:extLst>
          </p:cNvPr>
          <p:cNvSpPr>
            <a:spLocks noGrp="1"/>
          </p:cNvSpPr>
          <p:nvPr>
            <p:ph type="pic" sz="quarter" idx="35" hasCustomPrompt="1"/>
          </p:nvPr>
        </p:nvSpPr>
        <p:spPr>
          <a:xfrm>
            <a:off x="3390404" y="762760"/>
            <a:ext cx="2667001" cy="262179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70025245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BF1815-8A99-4E15-BE20-18605B463DA3}" type="datetimeFigureOut">
              <a:rPr lang="en-US" smtClean="0"/>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8B715-23AC-4CD7-8253-4556B0D3EE55}" type="slidenum">
              <a:rPr lang="en-US" smtClean="0"/>
              <a:t>‹#›</a:t>
            </a:fld>
            <a:endParaRPr lang="en-US"/>
          </a:p>
        </p:txBody>
      </p:sp>
    </p:spTree>
    <p:extLst>
      <p:ext uri="{BB962C8B-B14F-4D97-AF65-F5344CB8AC3E}">
        <p14:creationId xmlns:p14="http://schemas.microsoft.com/office/powerpoint/2010/main" val="7248521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0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2" name="Picture Placeholder 2">
            <a:extLst>
              <a:ext uri="{FF2B5EF4-FFF2-40B4-BE49-F238E27FC236}">
                <a16:creationId xmlns:a16="http://schemas.microsoft.com/office/drawing/2014/main" id="{1A3A165A-F5BA-46E7-9CF0-FC59223EDB76}"/>
              </a:ext>
            </a:extLst>
          </p:cNvPr>
          <p:cNvSpPr>
            <a:spLocks noGrp="1"/>
          </p:cNvSpPr>
          <p:nvPr>
            <p:ph type="pic" sz="quarter" idx="28" hasCustomPrompt="1"/>
          </p:nvPr>
        </p:nvSpPr>
        <p:spPr>
          <a:xfrm>
            <a:off x="630833" y="762000"/>
            <a:ext cx="2667001" cy="4445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7" name="Picture Placeholder 2">
            <a:extLst>
              <a:ext uri="{FF2B5EF4-FFF2-40B4-BE49-F238E27FC236}">
                <a16:creationId xmlns:a16="http://schemas.microsoft.com/office/drawing/2014/main" id="{75B5BCED-DBE1-406F-A54A-AB2BE4A885DD}"/>
              </a:ext>
            </a:extLst>
          </p:cNvPr>
          <p:cNvSpPr>
            <a:spLocks noGrp="1"/>
          </p:cNvSpPr>
          <p:nvPr>
            <p:ph type="pic" sz="quarter" idx="29" hasCustomPrompt="1"/>
          </p:nvPr>
        </p:nvSpPr>
        <p:spPr>
          <a:xfrm>
            <a:off x="3385277" y="1648950"/>
            <a:ext cx="2667001" cy="4445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8" name="Picture Placeholder 2">
            <a:extLst>
              <a:ext uri="{FF2B5EF4-FFF2-40B4-BE49-F238E27FC236}">
                <a16:creationId xmlns:a16="http://schemas.microsoft.com/office/drawing/2014/main" id="{209D5FB6-7CE3-4411-BA6E-D90B543366E5}"/>
              </a:ext>
            </a:extLst>
          </p:cNvPr>
          <p:cNvSpPr>
            <a:spLocks noGrp="1"/>
          </p:cNvSpPr>
          <p:nvPr>
            <p:ph type="pic" sz="quarter" idx="30" hasCustomPrompt="1"/>
          </p:nvPr>
        </p:nvSpPr>
        <p:spPr>
          <a:xfrm>
            <a:off x="6140747" y="985278"/>
            <a:ext cx="2665976" cy="4445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9" name="Picture Placeholder 2">
            <a:extLst>
              <a:ext uri="{FF2B5EF4-FFF2-40B4-BE49-F238E27FC236}">
                <a16:creationId xmlns:a16="http://schemas.microsoft.com/office/drawing/2014/main" id="{0747011C-2F37-4D28-B502-5FC1F7564AE1}"/>
              </a:ext>
            </a:extLst>
          </p:cNvPr>
          <p:cNvSpPr>
            <a:spLocks noGrp="1"/>
          </p:cNvSpPr>
          <p:nvPr>
            <p:ph type="pic" sz="quarter" idx="31" hasCustomPrompt="1"/>
          </p:nvPr>
        </p:nvSpPr>
        <p:spPr>
          <a:xfrm>
            <a:off x="8894167" y="1648950"/>
            <a:ext cx="2667001" cy="4445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384025500"/>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1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2" name="Picture Placeholder 2">
            <a:extLst>
              <a:ext uri="{FF2B5EF4-FFF2-40B4-BE49-F238E27FC236}">
                <a16:creationId xmlns:a16="http://schemas.microsoft.com/office/drawing/2014/main" id="{1A3A165A-F5BA-46E7-9CF0-FC59223EDB76}"/>
              </a:ext>
            </a:extLst>
          </p:cNvPr>
          <p:cNvSpPr>
            <a:spLocks noGrp="1"/>
          </p:cNvSpPr>
          <p:nvPr>
            <p:ph type="pic" sz="quarter" idx="28" hasCustomPrompt="1"/>
          </p:nvPr>
        </p:nvSpPr>
        <p:spPr>
          <a:xfrm>
            <a:off x="630833" y="762000"/>
            <a:ext cx="5463183"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524415308"/>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2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2" name="Picture Placeholder 2">
            <a:extLst>
              <a:ext uri="{FF2B5EF4-FFF2-40B4-BE49-F238E27FC236}">
                <a16:creationId xmlns:a16="http://schemas.microsoft.com/office/drawing/2014/main" id="{1A3A165A-F5BA-46E7-9CF0-FC59223EDB76}"/>
              </a:ext>
            </a:extLst>
          </p:cNvPr>
          <p:cNvSpPr>
            <a:spLocks noGrp="1"/>
          </p:cNvSpPr>
          <p:nvPr>
            <p:ph type="pic" sz="quarter" idx="28" hasCustomPrompt="1"/>
          </p:nvPr>
        </p:nvSpPr>
        <p:spPr>
          <a:xfrm>
            <a:off x="7109817" y="762000"/>
            <a:ext cx="4445001" cy="263525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9" name="Picture Placeholder 2">
            <a:extLst>
              <a:ext uri="{FF2B5EF4-FFF2-40B4-BE49-F238E27FC236}">
                <a16:creationId xmlns:a16="http://schemas.microsoft.com/office/drawing/2014/main" id="{EBB4186B-C19F-40A7-ADDE-C4A9F203FB78}"/>
              </a:ext>
            </a:extLst>
          </p:cNvPr>
          <p:cNvSpPr>
            <a:spLocks noGrp="1"/>
          </p:cNvSpPr>
          <p:nvPr>
            <p:ph type="pic" sz="quarter" idx="29" hasCustomPrompt="1"/>
          </p:nvPr>
        </p:nvSpPr>
        <p:spPr>
          <a:xfrm>
            <a:off x="7109817" y="3460750"/>
            <a:ext cx="4445001" cy="263525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661740801"/>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3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2" name="Picture Placeholder 2">
            <a:extLst>
              <a:ext uri="{FF2B5EF4-FFF2-40B4-BE49-F238E27FC236}">
                <a16:creationId xmlns:a16="http://schemas.microsoft.com/office/drawing/2014/main" id="{1A3A165A-F5BA-46E7-9CF0-FC59223EDB76}"/>
              </a:ext>
            </a:extLst>
          </p:cNvPr>
          <p:cNvSpPr>
            <a:spLocks noGrp="1"/>
          </p:cNvSpPr>
          <p:nvPr>
            <p:ph type="pic" sz="quarter" idx="28" hasCustomPrompt="1"/>
          </p:nvPr>
        </p:nvSpPr>
        <p:spPr>
          <a:xfrm>
            <a:off x="1" y="762000"/>
            <a:ext cx="2540000"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6" name="Picture Placeholder 2">
            <a:extLst>
              <a:ext uri="{FF2B5EF4-FFF2-40B4-BE49-F238E27FC236}">
                <a16:creationId xmlns:a16="http://schemas.microsoft.com/office/drawing/2014/main" id="{526BFC55-2809-45DB-A2C2-702D378E80D8}"/>
              </a:ext>
            </a:extLst>
          </p:cNvPr>
          <p:cNvSpPr>
            <a:spLocks noGrp="1"/>
          </p:cNvSpPr>
          <p:nvPr>
            <p:ph type="pic" sz="quarter" idx="29" hasCustomPrompt="1"/>
          </p:nvPr>
        </p:nvSpPr>
        <p:spPr>
          <a:xfrm>
            <a:off x="2540000" y="762000"/>
            <a:ext cx="2540000"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7" name="Picture Placeholder 2">
            <a:extLst>
              <a:ext uri="{FF2B5EF4-FFF2-40B4-BE49-F238E27FC236}">
                <a16:creationId xmlns:a16="http://schemas.microsoft.com/office/drawing/2014/main" id="{DA372A53-5F88-4F4A-9337-2C181EDE94F2}"/>
              </a:ext>
            </a:extLst>
          </p:cNvPr>
          <p:cNvSpPr>
            <a:spLocks noGrp="1"/>
          </p:cNvSpPr>
          <p:nvPr>
            <p:ph type="pic" sz="quarter" idx="30" hasCustomPrompt="1"/>
          </p:nvPr>
        </p:nvSpPr>
        <p:spPr>
          <a:xfrm>
            <a:off x="5080000" y="762000"/>
            <a:ext cx="2540000"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359367477"/>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4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2" name="Picture Placeholder 2">
            <a:extLst>
              <a:ext uri="{FF2B5EF4-FFF2-40B4-BE49-F238E27FC236}">
                <a16:creationId xmlns:a16="http://schemas.microsoft.com/office/drawing/2014/main" id="{1A3A165A-F5BA-46E7-9CF0-FC59223EDB76}"/>
              </a:ext>
            </a:extLst>
          </p:cNvPr>
          <p:cNvSpPr>
            <a:spLocks noGrp="1"/>
          </p:cNvSpPr>
          <p:nvPr>
            <p:ph type="pic" sz="quarter" idx="28" hasCustomPrompt="1"/>
          </p:nvPr>
        </p:nvSpPr>
        <p:spPr>
          <a:xfrm>
            <a:off x="6096000" y="-1"/>
            <a:ext cx="6095998" cy="50800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097723662"/>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5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2" name="Picture Placeholder 2">
            <a:extLst>
              <a:ext uri="{FF2B5EF4-FFF2-40B4-BE49-F238E27FC236}">
                <a16:creationId xmlns:a16="http://schemas.microsoft.com/office/drawing/2014/main" id="{1A3A165A-F5BA-46E7-9CF0-FC59223EDB76}"/>
              </a:ext>
            </a:extLst>
          </p:cNvPr>
          <p:cNvSpPr>
            <a:spLocks noGrp="1"/>
          </p:cNvSpPr>
          <p:nvPr>
            <p:ph type="pic" sz="quarter" idx="28" hasCustomPrompt="1"/>
          </p:nvPr>
        </p:nvSpPr>
        <p:spPr>
          <a:xfrm>
            <a:off x="630833" y="762000"/>
            <a:ext cx="2667001"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1" name="Picture Placeholder 2">
            <a:extLst>
              <a:ext uri="{FF2B5EF4-FFF2-40B4-BE49-F238E27FC236}">
                <a16:creationId xmlns:a16="http://schemas.microsoft.com/office/drawing/2014/main" id="{31C912A9-3B23-4547-B972-E40E4DD3F37C}"/>
              </a:ext>
            </a:extLst>
          </p:cNvPr>
          <p:cNvSpPr>
            <a:spLocks noGrp="1"/>
          </p:cNvSpPr>
          <p:nvPr>
            <p:ph type="pic" sz="quarter" idx="29" hasCustomPrompt="1"/>
          </p:nvPr>
        </p:nvSpPr>
        <p:spPr>
          <a:xfrm>
            <a:off x="3384252" y="762000"/>
            <a:ext cx="2667001"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6" name="Picture Placeholder 2">
            <a:extLst>
              <a:ext uri="{FF2B5EF4-FFF2-40B4-BE49-F238E27FC236}">
                <a16:creationId xmlns:a16="http://schemas.microsoft.com/office/drawing/2014/main" id="{01AB229D-CAC5-45FB-947A-292E3E7ACD8F}"/>
              </a:ext>
            </a:extLst>
          </p:cNvPr>
          <p:cNvSpPr>
            <a:spLocks noGrp="1"/>
          </p:cNvSpPr>
          <p:nvPr>
            <p:ph type="pic" sz="quarter" idx="30" hasCustomPrompt="1"/>
          </p:nvPr>
        </p:nvSpPr>
        <p:spPr>
          <a:xfrm>
            <a:off x="6140748" y="762000"/>
            <a:ext cx="2667001"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7" name="Picture Placeholder 2">
            <a:extLst>
              <a:ext uri="{FF2B5EF4-FFF2-40B4-BE49-F238E27FC236}">
                <a16:creationId xmlns:a16="http://schemas.microsoft.com/office/drawing/2014/main" id="{93AEA996-BE3D-4959-97FE-EB55EA0DA037}"/>
              </a:ext>
            </a:extLst>
          </p:cNvPr>
          <p:cNvSpPr>
            <a:spLocks noGrp="1"/>
          </p:cNvSpPr>
          <p:nvPr>
            <p:ph type="pic" sz="quarter" idx="31" hasCustomPrompt="1"/>
          </p:nvPr>
        </p:nvSpPr>
        <p:spPr>
          <a:xfrm>
            <a:off x="8894167" y="762000"/>
            <a:ext cx="2667001"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423163545"/>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6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1" name="Picture Placeholder 2">
            <a:extLst>
              <a:ext uri="{FF2B5EF4-FFF2-40B4-BE49-F238E27FC236}">
                <a16:creationId xmlns:a16="http://schemas.microsoft.com/office/drawing/2014/main" id="{31C912A9-3B23-4547-B972-E40E4DD3F37C}"/>
              </a:ext>
            </a:extLst>
          </p:cNvPr>
          <p:cNvSpPr>
            <a:spLocks noGrp="1"/>
          </p:cNvSpPr>
          <p:nvPr>
            <p:ph type="pic" sz="quarter" idx="29" hasCustomPrompt="1"/>
          </p:nvPr>
        </p:nvSpPr>
        <p:spPr>
          <a:xfrm>
            <a:off x="3384252" y="762000"/>
            <a:ext cx="2667001"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7" name="Picture Placeholder 2">
            <a:extLst>
              <a:ext uri="{FF2B5EF4-FFF2-40B4-BE49-F238E27FC236}">
                <a16:creationId xmlns:a16="http://schemas.microsoft.com/office/drawing/2014/main" id="{93AEA996-BE3D-4959-97FE-EB55EA0DA037}"/>
              </a:ext>
            </a:extLst>
          </p:cNvPr>
          <p:cNvSpPr>
            <a:spLocks noGrp="1"/>
          </p:cNvSpPr>
          <p:nvPr>
            <p:ph type="pic" sz="quarter" idx="31" hasCustomPrompt="1"/>
          </p:nvPr>
        </p:nvSpPr>
        <p:spPr>
          <a:xfrm>
            <a:off x="8894167" y="762000"/>
            <a:ext cx="2667001"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062893795"/>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7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1" name="Picture Placeholder 2">
            <a:extLst>
              <a:ext uri="{FF2B5EF4-FFF2-40B4-BE49-F238E27FC236}">
                <a16:creationId xmlns:a16="http://schemas.microsoft.com/office/drawing/2014/main" id="{31C912A9-3B23-4547-B972-E40E4DD3F37C}"/>
              </a:ext>
            </a:extLst>
          </p:cNvPr>
          <p:cNvSpPr>
            <a:spLocks noGrp="1"/>
          </p:cNvSpPr>
          <p:nvPr>
            <p:ph type="pic" sz="quarter" idx="29" hasCustomPrompt="1"/>
          </p:nvPr>
        </p:nvSpPr>
        <p:spPr>
          <a:xfrm>
            <a:off x="1" y="3297898"/>
            <a:ext cx="4063999" cy="2796052"/>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7" name="Picture Placeholder 2">
            <a:extLst>
              <a:ext uri="{FF2B5EF4-FFF2-40B4-BE49-F238E27FC236}">
                <a16:creationId xmlns:a16="http://schemas.microsoft.com/office/drawing/2014/main" id="{93AEA996-BE3D-4959-97FE-EB55EA0DA037}"/>
              </a:ext>
            </a:extLst>
          </p:cNvPr>
          <p:cNvSpPr>
            <a:spLocks noGrp="1"/>
          </p:cNvSpPr>
          <p:nvPr>
            <p:ph type="pic" sz="quarter" idx="31" hasCustomPrompt="1"/>
          </p:nvPr>
        </p:nvSpPr>
        <p:spPr>
          <a:xfrm>
            <a:off x="8127999" y="3299949"/>
            <a:ext cx="4064000" cy="279605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6" name="Picture Placeholder 2">
            <a:extLst>
              <a:ext uri="{FF2B5EF4-FFF2-40B4-BE49-F238E27FC236}">
                <a16:creationId xmlns:a16="http://schemas.microsoft.com/office/drawing/2014/main" id="{44848F62-AD14-415D-B8B2-AB4C6D6C7A34}"/>
              </a:ext>
            </a:extLst>
          </p:cNvPr>
          <p:cNvSpPr>
            <a:spLocks noGrp="1"/>
          </p:cNvSpPr>
          <p:nvPr>
            <p:ph type="pic" sz="quarter" idx="32" hasCustomPrompt="1"/>
          </p:nvPr>
        </p:nvSpPr>
        <p:spPr>
          <a:xfrm>
            <a:off x="4063999" y="3297898"/>
            <a:ext cx="4063999" cy="2796052"/>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504692871"/>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8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2">
            <a:extLst>
              <a:ext uri="{FF2B5EF4-FFF2-40B4-BE49-F238E27FC236}">
                <a16:creationId xmlns:a16="http://schemas.microsoft.com/office/drawing/2014/main" id="{44848F62-AD14-415D-B8B2-AB4C6D6C7A34}"/>
              </a:ext>
            </a:extLst>
          </p:cNvPr>
          <p:cNvSpPr>
            <a:spLocks noGrp="1"/>
          </p:cNvSpPr>
          <p:nvPr>
            <p:ph type="pic" sz="quarter" idx="32" hasCustomPrompt="1"/>
          </p:nvPr>
        </p:nvSpPr>
        <p:spPr>
          <a:xfrm>
            <a:off x="6096002" y="765142"/>
            <a:ext cx="5458813" cy="2663826"/>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404544525"/>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9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2">
            <a:extLst>
              <a:ext uri="{FF2B5EF4-FFF2-40B4-BE49-F238E27FC236}">
                <a16:creationId xmlns:a16="http://schemas.microsoft.com/office/drawing/2014/main" id="{44848F62-AD14-415D-B8B2-AB4C6D6C7A34}"/>
              </a:ext>
            </a:extLst>
          </p:cNvPr>
          <p:cNvSpPr>
            <a:spLocks noGrp="1"/>
          </p:cNvSpPr>
          <p:nvPr>
            <p:ph type="pic" sz="quarter" idx="32" hasCustomPrompt="1"/>
          </p:nvPr>
        </p:nvSpPr>
        <p:spPr>
          <a:xfrm>
            <a:off x="631877" y="771980"/>
            <a:ext cx="1741932" cy="1741932"/>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1" name="Picture Placeholder 2">
            <a:extLst>
              <a:ext uri="{FF2B5EF4-FFF2-40B4-BE49-F238E27FC236}">
                <a16:creationId xmlns:a16="http://schemas.microsoft.com/office/drawing/2014/main" id="{8803F40C-AE99-40CF-82EA-0B386CDBFCC2}"/>
              </a:ext>
            </a:extLst>
          </p:cNvPr>
          <p:cNvSpPr>
            <a:spLocks noGrp="1"/>
          </p:cNvSpPr>
          <p:nvPr>
            <p:ph type="pic" sz="quarter" idx="33" hasCustomPrompt="1"/>
          </p:nvPr>
        </p:nvSpPr>
        <p:spPr>
          <a:xfrm>
            <a:off x="2428928" y="771980"/>
            <a:ext cx="1741932" cy="1741932"/>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2" name="Picture Placeholder 2">
            <a:extLst>
              <a:ext uri="{FF2B5EF4-FFF2-40B4-BE49-F238E27FC236}">
                <a16:creationId xmlns:a16="http://schemas.microsoft.com/office/drawing/2014/main" id="{6DB744C4-ACE5-46B1-A467-2F99AF35940D}"/>
              </a:ext>
            </a:extLst>
          </p:cNvPr>
          <p:cNvSpPr>
            <a:spLocks noGrp="1"/>
          </p:cNvSpPr>
          <p:nvPr>
            <p:ph type="pic" sz="quarter" idx="34" hasCustomPrompt="1"/>
          </p:nvPr>
        </p:nvSpPr>
        <p:spPr>
          <a:xfrm>
            <a:off x="4225146" y="771980"/>
            <a:ext cx="1741932" cy="1741932"/>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3" name="Picture Placeholder 2">
            <a:extLst>
              <a:ext uri="{FF2B5EF4-FFF2-40B4-BE49-F238E27FC236}">
                <a16:creationId xmlns:a16="http://schemas.microsoft.com/office/drawing/2014/main" id="{B21D442E-3FCB-4232-92C2-E43B9537E3FA}"/>
              </a:ext>
            </a:extLst>
          </p:cNvPr>
          <p:cNvSpPr>
            <a:spLocks noGrp="1"/>
          </p:cNvSpPr>
          <p:nvPr>
            <p:ph type="pic" sz="quarter" idx="35" hasCustomPrompt="1"/>
          </p:nvPr>
        </p:nvSpPr>
        <p:spPr>
          <a:xfrm>
            <a:off x="631877" y="4365211"/>
            <a:ext cx="1741932" cy="1741932"/>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4" name="Picture Placeholder 2">
            <a:extLst>
              <a:ext uri="{FF2B5EF4-FFF2-40B4-BE49-F238E27FC236}">
                <a16:creationId xmlns:a16="http://schemas.microsoft.com/office/drawing/2014/main" id="{52987DE9-082E-4A74-9078-F746DB192E74}"/>
              </a:ext>
            </a:extLst>
          </p:cNvPr>
          <p:cNvSpPr>
            <a:spLocks noGrp="1"/>
          </p:cNvSpPr>
          <p:nvPr>
            <p:ph type="pic" sz="quarter" idx="36" hasCustomPrompt="1"/>
          </p:nvPr>
        </p:nvSpPr>
        <p:spPr>
          <a:xfrm>
            <a:off x="2428928" y="4365211"/>
            <a:ext cx="1741932" cy="1741932"/>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5" name="Picture Placeholder 2">
            <a:extLst>
              <a:ext uri="{FF2B5EF4-FFF2-40B4-BE49-F238E27FC236}">
                <a16:creationId xmlns:a16="http://schemas.microsoft.com/office/drawing/2014/main" id="{F8BFE8BE-AE8D-44DB-936B-F05208F636D0}"/>
              </a:ext>
            </a:extLst>
          </p:cNvPr>
          <p:cNvSpPr>
            <a:spLocks noGrp="1"/>
          </p:cNvSpPr>
          <p:nvPr>
            <p:ph type="pic" sz="quarter" idx="37" hasCustomPrompt="1"/>
          </p:nvPr>
        </p:nvSpPr>
        <p:spPr>
          <a:xfrm>
            <a:off x="4225146" y="4365211"/>
            <a:ext cx="1741932" cy="1741932"/>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6" name="Picture Placeholder 2">
            <a:extLst>
              <a:ext uri="{FF2B5EF4-FFF2-40B4-BE49-F238E27FC236}">
                <a16:creationId xmlns:a16="http://schemas.microsoft.com/office/drawing/2014/main" id="{E70ECB3C-AF78-4554-B9EC-82F28D777732}"/>
              </a:ext>
            </a:extLst>
          </p:cNvPr>
          <p:cNvSpPr>
            <a:spLocks noGrp="1"/>
          </p:cNvSpPr>
          <p:nvPr>
            <p:ph type="pic" sz="quarter" idx="38" hasCustomPrompt="1"/>
          </p:nvPr>
        </p:nvSpPr>
        <p:spPr>
          <a:xfrm>
            <a:off x="631877" y="2563977"/>
            <a:ext cx="1741932" cy="1741932"/>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7" name="Picture Placeholder 2">
            <a:extLst>
              <a:ext uri="{FF2B5EF4-FFF2-40B4-BE49-F238E27FC236}">
                <a16:creationId xmlns:a16="http://schemas.microsoft.com/office/drawing/2014/main" id="{B1360713-8079-4F83-99F7-EBC3F7C9452A}"/>
              </a:ext>
            </a:extLst>
          </p:cNvPr>
          <p:cNvSpPr>
            <a:spLocks noGrp="1"/>
          </p:cNvSpPr>
          <p:nvPr>
            <p:ph type="pic" sz="quarter" idx="39" hasCustomPrompt="1"/>
          </p:nvPr>
        </p:nvSpPr>
        <p:spPr>
          <a:xfrm>
            <a:off x="2428928" y="2563977"/>
            <a:ext cx="1741932" cy="1741932"/>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8" name="Picture Placeholder 2">
            <a:extLst>
              <a:ext uri="{FF2B5EF4-FFF2-40B4-BE49-F238E27FC236}">
                <a16:creationId xmlns:a16="http://schemas.microsoft.com/office/drawing/2014/main" id="{6E9639A2-724F-43D8-827F-330C0E54D852}"/>
              </a:ext>
            </a:extLst>
          </p:cNvPr>
          <p:cNvSpPr>
            <a:spLocks noGrp="1"/>
          </p:cNvSpPr>
          <p:nvPr>
            <p:ph type="pic" sz="quarter" idx="40" hasCustomPrompt="1"/>
          </p:nvPr>
        </p:nvSpPr>
        <p:spPr>
          <a:xfrm>
            <a:off x="4225146" y="2563977"/>
            <a:ext cx="1741932" cy="1741932"/>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17997273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BF1815-8A99-4E15-BE20-18605B463DA3}"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8B715-23AC-4CD7-8253-4556B0D3EE55}" type="slidenum">
              <a:rPr lang="en-US" smtClean="0"/>
              <a:t>‹#›</a:t>
            </a:fld>
            <a:endParaRPr lang="en-US"/>
          </a:p>
        </p:txBody>
      </p:sp>
    </p:spTree>
    <p:extLst>
      <p:ext uri="{BB962C8B-B14F-4D97-AF65-F5344CB8AC3E}">
        <p14:creationId xmlns:p14="http://schemas.microsoft.com/office/powerpoint/2010/main" val="37985714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0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1" name="Picture Placeholder 2">
            <a:extLst>
              <a:ext uri="{FF2B5EF4-FFF2-40B4-BE49-F238E27FC236}">
                <a16:creationId xmlns:a16="http://schemas.microsoft.com/office/drawing/2014/main" id="{31C912A9-3B23-4547-B972-E40E4DD3F37C}"/>
              </a:ext>
            </a:extLst>
          </p:cNvPr>
          <p:cNvSpPr>
            <a:spLocks noGrp="1"/>
          </p:cNvSpPr>
          <p:nvPr>
            <p:ph type="pic" sz="quarter" idx="29" hasCustomPrompt="1"/>
          </p:nvPr>
        </p:nvSpPr>
        <p:spPr>
          <a:xfrm>
            <a:off x="4575175" y="2159001"/>
            <a:ext cx="2538413" cy="2540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9" name="Picture Placeholder 2">
            <a:extLst>
              <a:ext uri="{FF2B5EF4-FFF2-40B4-BE49-F238E27FC236}">
                <a16:creationId xmlns:a16="http://schemas.microsoft.com/office/drawing/2014/main" id="{93357A42-1B68-46C5-8A72-81CC949A1F13}"/>
              </a:ext>
            </a:extLst>
          </p:cNvPr>
          <p:cNvSpPr>
            <a:spLocks noGrp="1"/>
          </p:cNvSpPr>
          <p:nvPr>
            <p:ph type="pic" sz="quarter" idx="30" hasCustomPrompt="1"/>
          </p:nvPr>
        </p:nvSpPr>
        <p:spPr>
          <a:xfrm>
            <a:off x="7115175" y="2159000"/>
            <a:ext cx="2538413" cy="2540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0" name="Picture Placeholder 2">
            <a:extLst>
              <a:ext uri="{FF2B5EF4-FFF2-40B4-BE49-F238E27FC236}">
                <a16:creationId xmlns:a16="http://schemas.microsoft.com/office/drawing/2014/main" id="{A07D0E5B-9965-43E5-BB9E-4C0E0C155180}"/>
              </a:ext>
            </a:extLst>
          </p:cNvPr>
          <p:cNvSpPr>
            <a:spLocks noGrp="1"/>
          </p:cNvSpPr>
          <p:nvPr>
            <p:ph type="pic" sz="quarter" idx="31" hasCustomPrompt="1"/>
          </p:nvPr>
        </p:nvSpPr>
        <p:spPr>
          <a:xfrm>
            <a:off x="9653588" y="2159000"/>
            <a:ext cx="2538413" cy="2540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725409537"/>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1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1" name="Picture Placeholder 2">
            <a:extLst>
              <a:ext uri="{FF2B5EF4-FFF2-40B4-BE49-F238E27FC236}">
                <a16:creationId xmlns:a16="http://schemas.microsoft.com/office/drawing/2014/main" id="{31C912A9-3B23-4547-B972-E40E4DD3F37C}"/>
              </a:ext>
            </a:extLst>
          </p:cNvPr>
          <p:cNvSpPr>
            <a:spLocks noGrp="1"/>
          </p:cNvSpPr>
          <p:nvPr>
            <p:ph type="pic" sz="quarter" idx="29" hasCustomPrompt="1"/>
          </p:nvPr>
        </p:nvSpPr>
        <p:spPr>
          <a:xfrm>
            <a:off x="6096000" y="0"/>
            <a:ext cx="6096000" cy="6858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760724319"/>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2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0" name="Picture Placeholder 2">
            <a:extLst>
              <a:ext uri="{FF2B5EF4-FFF2-40B4-BE49-F238E27FC236}">
                <a16:creationId xmlns:a16="http://schemas.microsoft.com/office/drawing/2014/main" id="{A07D0E5B-9965-43E5-BB9E-4C0E0C155180}"/>
              </a:ext>
            </a:extLst>
          </p:cNvPr>
          <p:cNvSpPr>
            <a:spLocks noGrp="1"/>
          </p:cNvSpPr>
          <p:nvPr>
            <p:ph type="pic" sz="quarter" idx="31" hasCustomPrompt="1"/>
          </p:nvPr>
        </p:nvSpPr>
        <p:spPr>
          <a:xfrm>
            <a:off x="6095208" y="765539"/>
            <a:ext cx="1739900" cy="173632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7" name="Picture Placeholder 2">
            <a:extLst>
              <a:ext uri="{FF2B5EF4-FFF2-40B4-BE49-F238E27FC236}">
                <a16:creationId xmlns:a16="http://schemas.microsoft.com/office/drawing/2014/main" id="{8E8177D6-3236-43F1-ACEB-7056877EDE73}"/>
              </a:ext>
            </a:extLst>
          </p:cNvPr>
          <p:cNvSpPr>
            <a:spLocks noGrp="1"/>
          </p:cNvSpPr>
          <p:nvPr>
            <p:ph type="pic" sz="quarter" idx="32" hasCustomPrompt="1"/>
          </p:nvPr>
        </p:nvSpPr>
        <p:spPr>
          <a:xfrm>
            <a:off x="6095207" y="2555947"/>
            <a:ext cx="1739900" cy="173632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8" name="Picture Placeholder 2">
            <a:extLst>
              <a:ext uri="{FF2B5EF4-FFF2-40B4-BE49-F238E27FC236}">
                <a16:creationId xmlns:a16="http://schemas.microsoft.com/office/drawing/2014/main" id="{DD9FA655-8715-489E-AB30-A5B00D46EF6D}"/>
              </a:ext>
            </a:extLst>
          </p:cNvPr>
          <p:cNvSpPr>
            <a:spLocks noGrp="1"/>
          </p:cNvSpPr>
          <p:nvPr>
            <p:ph type="pic" sz="quarter" idx="33" hasCustomPrompt="1"/>
          </p:nvPr>
        </p:nvSpPr>
        <p:spPr>
          <a:xfrm>
            <a:off x="6095207" y="4365927"/>
            <a:ext cx="1739900" cy="173632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897031382"/>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6_Main Slide #2">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C1CFBFE9-716E-4CC4-9BA2-ADF2F90D6429}"/>
              </a:ext>
            </a:extLst>
          </p:cNvPr>
          <p:cNvSpPr>
            <a:spLocks noGrp="1"/>
          </p:cNvSpPr>
          <p:nvPr>
            <p:ph type="pic" sz="quarter" idx="32" hasCustomPrompt="1"/>
          </p:nvPr>
        </p:nvSpPr>
        <p:spPr>
          <a:xfrm>
            <a:off x="0" y="762000"/>
            <a:ext cx="12192000"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31" name="www.websitename.com"/>
          <p:cNvSpPr txBox="1">
            <a:spLocks noGrp="1"/>
          </p:cNvSpPr>
          <p:nvPr>
            <p:ph type="body" sz="quarter" idx="13"/>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32" name="uplock"/>
          <p:cNvSpPr txBox="1">
            <a:spLocks noGrp="1"/>
          </p:cNvSpPr>
          <p:nvPr>
            <p:ph type="body" sz="quarter" idx="14"/>
          </p:nvPr>
        </p:nvSpPr>
        <p:spPr>
          <a:xfrm rot="16200000">
            <a:off x="29761" y="3332821"/>
            <a:ext cx="575479" cy="192360"/>
          </a:xfrm>
          <a:prstGeom prst="rect">
            <a:avLst/>
          </a:prstGeom>
        </p:spPr>
        <p:txBody>
          <a:bodyPr wrap="none" lIns="0" tIns="0" rIns="0" bIns="0" anchor="ctr">
            <a:spAutoFit/>
          </a:bodyPr>
          <a:lstStyle>
            <a:lvl1pPr>
              <a:defRPr sz="1250">
                <a:solidFill>
                  <a:srgbClr val="1C1F25"/>
                </a:solidFill>
                <a:latin typeface="Montserrat Bold"/>
                <a:ea typeface="Montserrat Bold"/>
                <a:cs typeface="Montserrat Bold"/>
                <a:sym typeface="Montserrat Bold"/>
              </a:defRPr>
            </a:lvl1pPr>
          </a:lstStyle>
          <a:p>
            <a:r>
              <a:t>uplock</a:t>
            </a:r>
          </a:p>
        </p:txBody>
      </p:sp>
      <p:sp>
        <p:nvSpPr>
          <p:cNvPr id="3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55998535"/>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7_Main Slide #2">
    <p:spTree>
      <p:nvGrpSpPr>
        <p:cNvPr id="1" name=""/>
        <p:cNvGrpSpPr/>
        <p:nvPr/>
      </p:nvGrpSpPr>
      <p:grpSpPr>
        <a:xfrm>
          <a:off x="0" y="0"/>
          <a:ext cx="0" cy="0"/>
          <a:chOff x="0" y="0"/>
          <a:chExt cx="0" cy="0"/>
        </a:xfrm>
      </p:grpSpPr>
      <p:sp>
        <p:nvSpPr>
          <p:cNvPr id="3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0" name="Picture Placeholder 2">
            <a:extLst>
              <a:ext uri="{FF2B5EF4-FFF2-40B4-BE49-F238E27FC236}">
                <a16:creationId xmlns:a16="http://schemas.microsoft.com/office/drawing/2014/main" id="{CE8931A3-E1D3-4AA9-B240-CA5D0F81B027}"/>
              </a:ext>
            </a:extLst>
          </p:cNvPr>
          <p:cNvSpPr>
            <a:spLocks noGrp="1"/>
          </p:cNvSpPr>
          <p:nvPr>
            <p:ph type="pic" sz="quarter" idx="31" hasCustomPrompt="1"/>
          </p:nvPr>
        </p:nvSpPr>
        <p:spPr>
          <a:xfrm>
            <a:off x="0" y="0"/>
            <a:ext cx="4063999" cy="3428999"/>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1" name="Picture Placeholder 2">
            <a:extLst>
              <a:ext uri="{FF2B5EF4-FFF2-40B4-BE49-F238E27FC236}">
                <a16:creationId xmlns:a16="http://schemas.microsoft.com/office/drawing/2014/main" id="{FC3DD860-BB47-44CA-BC36-D4ACE9B80199}"/>
              </a:ext>
            </a:extLst>
          </p:cNvPr>
          <p:cNvSpPr>
            <a:spLocks noGrp="1"/>
          </p:cNvSpPr>
          <p:nvPr>
            <p:ph type="pic" sz="quarter" idx="32" hasCustomPrompt="1"/>
          </p:nvPr>
        </p:nvSpPr>
        <p:spPr>
          <a:xfrm>
            <a:off x="4063999" y="3429001"/>
            <a:ext cx="4063999" cy="3428999"/>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2" name="Picture Placeholder 2">
            <a:extLst>
              <a:ext uri="{FF2B5EF4-FFF2-40B4-BE49-F238E27FC236}">
                <a16:creationId xmlns:a16="http://schemas.microsoft.com/office/drawing/2014/main" id="{9DD66907-7C3C-4218-B1B1-47B97C083FBB}"/>
              </a:ext>
            </a:extLst>
          </p:cNvPr>
          <p:cNvSpPr>
            <a:spLocks noGrp="1"/>
          </p:cNvSpPr>
          <p:nvPr>
            <p:ph type="pic" sz="quarter" idx="33" hasCustomPrompt="1"/>
          </p:nvPr>
        </p:nvSpPr>
        <p:spPr>
          <a:xfrm>
            <a:off x="8128001" y="-1"/>
            <a:ext cx="4063999" cy="3428999"/>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823011642"/>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8_Main Slide #2">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C1CFBFE9-716E-4CC4-9BA2-ADF2F90D6429}"/>
              </a:ext>
            </a:extLst>
          </p:cNvPr>
          <p:cNvSpPr>
            <a:spLocks noGrp="1"/>
          </p:cNvSpPr>
          <p:nvPr>
            <p:ph type="pic" sz="quarter" idx="32" hasCustomPrompt="1"/>
          </p:nvPr>
        </p:nvSpPr>
        <p:spPr>
          <a:xfrm>
            <a:off x="0" y="0"/>
            <a:ext cx="12192000" cy="6858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31" name="www.websitename.com"/>
          <p:cNvSpPr txBox="1">
            <a:spLocks noGrp="1"/>
          </p:cNvSpPr>
          <p:nvPr>
            <p:ph type="body" sz="quarter" idx="13"/>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32" name="uplock"/>
          <p:cNvSpPr txBox="1">
            <a:spLocks noGrp="1"/>
          </p:cNvSpPr>
          <p:nvPr>
            <p:ph type="body" sz="quarter" idx="14"/>
          </p:nvPr>
        </p:nvSpPr>
        <p:spPr>
          <a:xfrm rot="16200000">
            <a:off x="29761" y="3332821"/>
            <a:ext cx="575479" cy="192360"/>
          </a:xfrm>
          <a:prstGeom prst="rect">
            <a:avLst/>
          </a:prstGeom>
        </p:spPr>
        <p:txBody>
          <a:bodyPr wrap="none" lIns="0" tIns="0" rIns="0" bIns="0" anchor="ctr">
            <a:spAutoFit/>
          </a:bodyPr>
          <a:lstStyle>
            <a:lvl1pPr>
              <a:defRPr sz="1250">
                <a:solidFill>
                  <a:srgbClr val="1C1F25"/>
                </a:solidFill>
                <a:latin typeface="Montserrat Bold"/>
                <a:ea typeface="Montserrat Bold"/>
                <a:cs typeface="Montserrat Bold"/>
                <a:sym typeface="Montserrat Bold"/>
              </a:defRPr>
            </a:lvl1pPr>
          </a:lstStyle>
          <a:p>
            <a:r>
              <a:t>uplock</a:t>
            </a:r>
          </a:p>
        </p:txBody>
      </p:sp>
      <p:sp>
        <p:nvSpPr>
          <p:cNvPr id="3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11695768"/>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3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0" name="Picture Placeholder 2">
            <a:extLst>
              <a:ext uri="{FF2B5EF4-FFF2-40B4-BE49-F238E27FC236}">
                <a16:creationId xmlns:a16="http://schemas.microsoft.com/office/drawing/2014/main" id="{A07D0E5B-9965-43E5-BB9E-4C0E0C155180}"/>
              </a:ext>
            </a:extLst>
          </p:cNvPr>
          <p:cNvSpPr>
            <a:spLocks noGrp="1"/>
          </p:cNvSpPr>
          <p:nvPr>
            <p:ph type="pic" sz="quarter" idx="31" hasCustomPrompt="1"/>
          </p:nvPr>
        </p:nvSpPr>
        <p:spPr>
          <a:xfrm>
            <a:off x="639045" y="762000"/>
            <a:ext cx="2732576"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4" name="Picture Placeholder 2">
            <a:extLst>
              <a:ext uri="{FF2B5EF4-FFF2-40B4-BE49-F238E27FC236}">
                <a16:creationId xmlns:a16="http://schemas.microsoft.com/office/drawing/2014/main" id="{5A1A7368-E690-479E-9DBA-844B9B60F118}"/>
              </a:ext>
            </a:extLst>
          </p:cNvPr>
          <p:cNvSpPr>
            <a:spLocks noGrp="1"/>
          </p:cNvSpPr>
          <p:nvPr>
            <p:ph type="pic" sz="quarter" idx="32" hasCustomPrompt="1"/>
          </p:nvPr>
        </p:nvSpPr>
        <p:spPr>
          <a:xfrm>
            <a:off x="639045" y="3429000"/>
            <a:ext cx="2732576"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5" name="Picture Placeholder 2">
            <a:extLst>
              <a:ext uri="{FF2B5EF4-FFF2-40B4-BE49-F238E27FC236}">
                <a16:creationId xmlns:a16="http://schemas.microsoft.com/office/drawing/2014/main" id="{FE9F7475-BEBC-48E8-A856-A0638195A47F}"/>
              </a:ext>
            </a:extLst>
          </p:cNvPr>
          <p:cNvSpPr>
            <a:spLocks noGrp="1"/>
          </p:cNvSpPr>
          <p:nvPr>
            <p:ph type="pic" sz="quarter" idx="33" hasCustomPrompt="1"/>
          </p:nvPr>
        </p:nvSpPr>
        <p:spPr>
          <a:xfrm>
            <a:off x="3376758" y="762000"/>
            <a:ext cx="2732576"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6" name="Picture Placeholder 2">
            <a:extLst>
              <a:ext uri="{FF2B5EF4-FFF2-40B4-BE49-F238E27FC236}">
                <a16:creationId xmlns:a16="http://schemas.microsoft.com/office/drawing/2014/main" id="{990B3F12-7A65-4DD1-BBB7-23A86EFA3535}"/>
              </a:ext>
            </a:extLst>
          </p:cNvPr>
          <p:cNvSpPr>
            <a:spLocks noGrp="1"/>
          </p:cNvSpPr>
          <p:nvPr>
            <p:ph type="pic" sz="quarter" idx="34" hasCustomPrompt="1"/>
          </p:nvPr>
        </p:nvSpPr>
        <p:spPr>
          <a:xfrm>
            <a:off x="3383606" y="3429000"/>
            <a:ext cx="2732576"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7" name="Picture Placeholder 2">
            <a:extLst>
              <a:ext uri="{FF2B5EF4-FFF2-40B4-BE49-F238E27FC236}">
                <a16:creationId xmlns:a16="http://schemas.microsoft.com/office/drawing/2014/main" id="{36D9022F-0F2D-4F95-9DF4-9875A3962C20}"/>
              </a:ext>
            </a:extLst>
          </p:cNvPr>
          <p:cNvSpPr>
            <a:spLocks noGrp="1"/>
          </p:cNvSpPr>
          <p:nvPr>
            <p:ph type="pic" sz="quarter" idx="35" hasCustomPrompt="1"/>
          </p:nvPr>
        </p:nvSpPr>
        <p:spPr>
          <a:xfrm>
            <a:off x="6119607" y="762000"/>
            <a:ext cx="2732576"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8" name="Picture Placeholder 2">
            <a:extLst>
              <a:ext uri="{FF2B5EF4-FFF2-40B4-BE49-F238E27FC236}">
                <a16:creationId xmlns:a16="http://schemas.microsoft.com/office/drawing/2014/main" id="{4C043E2B-B4AD-4BBA-BD7D-206BDEF434AB}"/>
              </a:ext>
            </a:extLst>
          </p:cNvPr>
          <p:cNvSpPr>
            <a:spLocks noGrp="1"/>
          </p:cNvSpPr>
          <p:nvPr>
            <p:ph type="pic" sz="quarter" idx="36" hasCustomPrompt="1"/>
          </p:nvPr>
        </p:nvSpPr>
        <p:spPr>
          <a:xfrm>
            <a:off x="6128167" y="3429000"/>
            <a:ext cx="2732576"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9" name="Picture Placeholder 2">
            <a:extLst>
              <a:ext uri="{FF2B5EF4-FFF2-40B4-BE49-F238E27FC236}">
                <a16:creationId xmlns:a16="http://schemas.microsoft.com/office/drawing/2014/main" id="{C3A5294A-156C-406A-8C71-61F36E1B97D0}"/>
              </a:ext>
            </a:extLst>
          </p:cNvPr>
          <p:cNvSpPr>
            <a:spLocks noGrp="1"/>
          </p:cNvSpPr>
          <p:nvPr>
            <p:ph type="pic" sz="quarter" idx="37" hasCustomPrompt="1"/>
          </p:nvPr>
        </p:nvSpPr>
        <p:spPr>
          <a:xfrm>
            <a:off x="8872729" y="762000"/>
            <a:ext cx="2732576"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30" name="Picture Placeholder 2">
            <a:extLst>
              <a:ext uri="{FF2B5EF4-FFF2-40B4-BE49-F238E27FC236}">
                <a16:creationId xmlns:a16="http://schemas.microsoft.com/office/drawing/2014/main" id="{7F1F6D16-B95D-40B9-9105-72E2B0199536}"/>
              </a:ext>
            </a:extLst>
          </p:cNvPr>
          <p:cNvSpPr>
            <a:spLocks noGrp="1"/>
          </p:cNvSpPr>
          <p:nvPr>
            <p:ph type="pic" sz="quarter" idx="38" hasCustomPrompt="1"/>
          </p:nvPr>
        </p:nvSpPr>
        <p:spPr>
          <a:xfrm>
            <a:off x="8872729" y="3429001"/>
            <a:ext cx="2732576"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481892031"/>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4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0" name="Picture Placeholder 2">
            <a:extLst>
              <a:ext uri="{FF2B5EF4-FFF2-40B4-BE49-F238E27FC236}">
                <a16:creationId xmlns:a16="http://schemas.microsoft.com/office/drawing/2014/main" id="{A07D0E5B-9965-43E5-BB9E-4C0E0C155180}"/>
              </a:ext>
            </a:extLst>
          </p:cNvPr>
          <p:cNvSpPr>
            <a:spLocks noGrp="1"/>
          </p:cNvSpPr>
          <p:nvPr>
            <p:ph type="pic" sz="quarter" idx="31" hasCustomPrompt="1"/>
          </p:nvPr>
        </p:nvSpPr>
        <p:spPr>
          <a:xfrm>
            <a:off x="629260" y="771508"/>
            <a:ext cx="5463680" cy="5334001"/>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1" name="Picture Placeholder 2">
            <a:extLst>
              <a:ext uri="{FF2B5EF4-FFF2-40B4-BE49-F238E27FC236}">
                <a16:creationId xmlns:a16="http://schemas.microsoft.com/office/drawing/2014/main" id="{9459676A-347E-4E60-B5BA-3F358235FACC}"/>
              </a:ext>
            </a:extLst>
          </p:cNvPr>
          <p:cNvSpPr>
            <a:spLocks noGrp="1"/>
          </p:cNvSpPr>
          <p:nvPr>
            <p:ph type="pic" sz="quarter" idx="33" hasCustomPrompt="1"/>
          </p:nvPr>
        </p:nvSpPr>
        <p:spPr>
          <a:xfrm>
            <a:off x="6106770" y="771509"/>
            <a:ext cx="2732576"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2" name="Picture Placeholder 2">
            <a:extLst>
              <a:ext uri="{FF2B5EF4-FFF2-40B4-BE49-F238E27FC236}">
                <a16:creationId xmlns:a16="http://schemas.microsoft.com/office/drawing/2014/main" id="{6696FA7C-E9DE-462D-B80D-C7C48617468B}"/>
              </a:ext>
            </a:extLst>
          </p:cNvPr>
          <p:cNvSpPr>
            <a:spLocks noGrp="1"/>
          </p:cNvSpPr>
          <p:nvPr>
            <p:ph type="pic" sz="quarter" idx="34" hasCustomPrompt="1"/>
          </p:nvPr>
        </p:nvSpPr>
        <p:spPr>
          <a:xfrm>
            <a:off x="6106770" y="3448017"/>
            <a:ext cx="2732576"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23" name="Picture Placeholder 2">
            <a:extLst>
              <a:ext uri="{FF2B5EF4-FFF2-40B4-BE49-F238E27FC236}">
                <a16:creationId xmlns:a16="http://schemas.microsoft.com/office/drawing/2014/main" id="{341E674A-AC74-4BB7-B35C-C963360CC244}"/>
              </a:ext>
            </a:extLst>
          </p:cNvPr>
          <p:cNvSpPr>
            <a:spLocks noGrp="1"/>
          </p:cNvSpPr>
          <p:nvPr>
            <p:ph type="pic" sz="quarter" idx="35" hasCustomPrompt="1"/>
          </p:nvPr>
        </p:nvSpPr>
        <p:spPr>
          <a:xfrm>
            <a:off x="8830599" y="762000"/>
            <a:ext cx="2732576"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006760245"/>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5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0" name="Picture Placeholder 2">
            <a:extLst>
              <a:ext uri="{FF2B5EF4-FFF2-40B4-BE49-F238E27FC236}">
                <a16:creationId xmlns:a16="http://schemas.microsoft.com/office/drawing/2014/main" id="{A07D0E5B-9965-43E5-BB9E-4C0E0C155180}"/>
              </a:ext>
            </a:extLst>
          </p:cNvPr>
          <p:cNvSpPr>
            <a:spLocks noGrp="1"/>
          </p:cNvSpPr>
          <p:nvPr>
            <p:ph type="pic" sz="quarter" idx="31" hasCustomPrompt="1"/>
          </p:nvPr>
        </p:nvSpPr>
        <p:spPr>
          <a:xfrm>
            <a:off x="0" y="771509"/>
            <a:ext cx="12192000" cy="2657492"/>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857154708"/>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6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1" name="Picture Placeholder 2">
            <a:extLst>
              <a:ext uri="{FF2B5EF4-FFF2-40B4-BE49-F238E27FC236}">
                <a16:creationId xmlns:a16="http://schemas.microsoft.com/office/drawing/2014/main" id="{9459676A-347E-4E60-B5BA-3F358235FACC}"/>
              </a:ext>
            </a:extLst>
          </p:cNvPr>
          <p:cNvSpPr>
            <a:spLocks noGrp="1"/>
          </p:cNvSpPr>
          <p:nvPr>
            <p:ph type="pic" sz="quarter" idx="33" hasCustomPrompt="1"/>
          </p:nvPr>
        </p:nvSpPr>
        <p:spPr>
          <a:xfrm>
            <a:off x="3365425" y="3429001"/>
            <a:ext cx="2729484"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7" name="Picture Placeholder 2">
            <a:extLst>
              <a:ext uri="{FF2B5EF4-FFF2-40B4-BE49-F238E27FC236}">
                <a16:creationId xmlns:a16="http://schemas.microsoft.com/office/drawing/2014/main" id="{433B4818-EFA7-4A76-B23F-169F5202DDBF}"/>
              </a:ext>
            </a:extLst>
          </p:cNvPr>
          <p:cNvSpPr>
            <a:spLocks noGrp="1"/>
          </p:cNvSpPr>
          <p:nvPr>
            <p:ph type="pic" sz="quarter" idx="34" hasCustomPrompt="1"/>
          </p:nvPr>
        </p:nvSpPr>
        <p:spPr>
          <a:xfrm>
            <a:off x="6096508" y="3429001"/>
            <a:ext cx="2729484"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18" name="Picture Placeholder 2">
            <a:extLst>
              <a:ext uri="{FF2B5EF4-FFF2-40B4-BE49-F238E27FC236}">
                <a16:creationId xmlns:a16="http://schemas.microsoft.com/office/drawing/2014/main" id="{86A4113C-DFBC-4FD3-AB19-85B6C8D78E57}"/>
              </a:ext>
            </a:extLst>
          </p:cNvPr>
          <p:cNvSpPr>
            <a:spLocks noGrp="1"/>
          </p:cNvSpPr>
          <p:nvPr>
            <p:ph type="pic" sz="quarter" idx="35" hasCustomPrompt="1"/>
          </p:nvPr>
        </p:nvSpPr>
        <p:spPr>
          <a:xfrm>
            <a:off x="8827008" y="3429001"/>
            <a:ext cx="2729484" cy="2667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424859939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BF1815-8A99-4E15-BE20-18605B463DA3}"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8B715-23AC-4CD7-8253-4556B0D3EE55}" type="slidenum">
              <a:rPr lang="en-US" smtClean="0"/>
              <a:t>‹#›</a:t>
            </a:fld>
            <a:endParaRPr lang="en-US"/>
          </a:p>
        </p:txBody>
      </p:sp>
    </p:spTree>
    <p:extLst>
      <p:ext uri="{BB962C8B-B14F-4D97-AF65-F5344CB8AC3E}">
        <p14:creationId xmlns:p14="http://schemas.microsoft.com/office/powerpoint/2010/main" val="24926027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9_Main Slide #2">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C1CFBFE9-716E-4CC4-9BA2-ADF2F90D6429}"/>
              </a:ext>
            </a:extLst>
          </p:cNvPr>
          <p:cNvSpPr>
            <a:spLocks noGrp="1"/>
          </p:cNvSpPr>
          <p:nvPr>
            <p:ph type="pic" sz="quarter" idx="32" hasCustomPrompt="1"/>
          </p:nvPr>
        </p:nvSpPr>
        <p:spPr>
          <a:xfrm>
            <a:off x="637183" y="1"/>
            <a:ext cx="6092727" cy="6858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31" name="www.websitename.com"/>
          <p:cNvSpPr txBox="1">
            <a:spLocks noGrp="1"/>
          </p:cNvSpPr>
          <p:nvPr>
            <p:ph type="body" sz="quarter" idx="13"/>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32" name="uplock"/>
          <p:cNvSpPr txBox="1">
            <a:spLocks noGrp="1"/>
          </p:cNvSpPr>
          <p:nvPr>
            <p:ph type="body" sz="quarter" idx="14"/>
          </p:nvPr>
        </p:nvSpPr>
        <p:spPr>
          <a:xfrm rot="16200000">
            <a:off x="29761" y="3332821"/>
            <a:ext cx="575479" cy="192360"/>
          </a:xfrm>
          <a:prstGeom prst="rect">
            <a:avLst/>
          </a:prstGeom>
        </p:spPr>
        <p:txBody>
          <a:bodyPr wrap="none" lIns="0" tIns="0" rIns="0" bIns="0" anchor="ctr">
            <a:spAutoFit/>
          </a:bodyPr>
          <a:lstStyle>
            <a:lvl1pPr>
              <a:defRPr sz="1250">
                <a:solidFill>
                  <a:srgbClr val="1C1F25"/>
                </a:solidFill>
                <a:latin typeface="Montserrat Bold"/>
                <a:ea typeface="Montserrat Bold"/>
                <a:cs typeface="Montserrat Bold"/>
                <a:sym typeface="Montserrat Bold"/>
              </a:defRPr>
            </a:lvl1pPr>
          </a:lstStyle>
          <a:p>
            <a:r>
              <a:t>uplock</a:t>
            </a:r>
          </a:p>
        </p:txBody>
      </p:sp>
      <p:sp>
        <p:nvSpPr>
          <p:cNvPr id="3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35084563"/>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7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20" name="Picture Placeholder 2">
            <a:extLst>
              <a:ext uri="{FF2B5EF4-FFF2-40B4-BE49-F238E27FC236}">
                <a16:creationId xmlns:a16="http://schemas.microsoft.com/office/drawing/2014/main" id="{A07D0E5B-9965-43E5-BB9E-4C0E0C155180}"/>
              </a:ext>
            </a:extLst>
          </p:cNvPr>
          <p:cNvSpPr>
            <a:spLocks noGrp="1"/>
          </p:cNvSpPr>
          <p:nvPr>
            <p:ph type="pic" sz="quarter" idx="31" hasCustomPrompt="1"/>
          </p:nvPr>
        </p:nvSpPr>
        <p:spPr>
          <a:xfrm>
            <a:off x="6096000" y="0"/>
            <a:ext cx="5458818" cy="6094016"/>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889473330"/>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0_Main Slide #2">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C1CFBFE9-716E-4CC4-9BA2-ADF2F90D6429}"/>
              </a:ext>
            </a:extLst>
          </p:cNvPr>
          <p:cNvSpPr>
            <a:spLocks noGrp="1"/>
          </p:cNvSpPr>
          <p:nvPr>
            <p:ph type="pic" sz="quarter" idx="32" hasCustomPrompt="1"/>
          </p:nvPr>
        </p:nvSpPr>
        <p:spPr>
          <a:xfrm>
            <a:off x="6096000" y="1"/>
            <a:ext cx="5458818" cy="6858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31" name="www.websitename.com"/>
          <p:cNvSpPr txBox="1">
            <a:spLocks noGrp="1"/>
          </p:cNvSpPr>
          <p:nvPr>
            <p:ph type="body" sz="quarter" idx="13"/>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32" name="uplock"/>
          <p:cNvSpPr txBox="1">
            <a:spLocks noGrp="1"/>
          </p:cNvSpPr>
          <p:nvPr>
            <p:ph type="body" sz="quarter" idx="14"/>
          </p:nvPr>
        </p:nvSpPr>
        <p:spPr>
          <a:xfrm rot="16200000">
            <a:off x="29761" y="3332821"/>
            <a:ext cx="575479" cy="192360"/>
          </a:xfrm>
          <a:prstGeom prst="rect">
            <a:avLst/>
          </a:prstGeom>
        </p:spPr>
        <p:txBody>
          <a:bodyPr wrap="none" lIns="0" tIns="0" rIns="0" bIns="0" anchor="ctr">
            <a:spAutoFit/>
          </a:bodyPr>
          <a:lstStyle>
            <a:lvl1pPr>
              <a:defRPr sz="1250">
                <a:solidFill>
                  <a:srgbClr val="1C1F25"/>
                </a:solidFill>
                <a:latin typeface="Montserrat Bold"/>
                <a:ea typeface="Montserrat Bold"/>
                <a:cs typeface="Montserrat Bold"/>
                <a:sym typeface="Montserrat Bold"/>
              </a:defRPr>
            </a:lvl1pPr>
          </a:lstStyle>
          <a:p>
            <a:r>
              <a:t>uplock</a:t>
            </a:r>
          </a:p>
        </p:txBody>
      </p:sp>
      <p:sp>
        <p:nvSpPr>
          <p:cNvPr id="3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09990824"/>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1_Main Slide #2">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C1CFBFE9-716E-4CC4-9BA2-ADF2F90D6429}"/>
              </a:ext>
            </a:extLst>
          </p:cNvPr>
          <p:cNvSpPr>
            <a:spLocks noGrp="1"/>
          </p:cNvSpPr>
          <p:nvPr>
            <p:ph type="pic" sz="quarter" idx="32" hasCustomPrompt="1"/>
          </p:nvPr>
        </p:nvSpPr>
        <p:spPr>
          <a:xfrm>
            <a:off x="632818" y="762000"/>
            <a:ext cx="10922000" cy="5334000"/>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31" name="www.websitename.com"/>
          <p:cNvSpPr txBox="1">
            <a:spLocks noGrp="1"/>
          </p:cNvSpPr>
          <p:nvPr>
            <p:ph type="body" sz="quarter" idx="13"/>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32" name="uplock"/>
          <p:cNvSpPr txBox="1">
            <a:spLocks noGrp="1"/>
          </p:cNvSpPr>
          <p:nvPr>
            <p:ph type="body" sz="quarter" idx="14"/>
          </p:nvPr>
        </p:nvSpPr>
        <p:spPr>
          <a:xfrm rot="16200000">
            <a:off x="29761" y="3332821"/>
            <a:ext cx="575479" cy="192360"/>
          </a:xfrm>
          <a:prstGeom prst="rect">
            <a:avLst/>
          </a:prstGeom>
        </p:spPr>
        <p:txBody>
          <a:bodyPr wrap="none" lIns="0" tIns="0" rIns="0" bIns="0" anchor="ctr">
            <a:spAutoFit/>
          </a:bodyPr>
          <a:lstStyle>
            <a:lvl1pPr>
              <a:defRPr sz="1250">
                <a:solidFill>
                  <a:srgbClr val="1C1F25"/>
                </a:solidFill>
                <a:latin typeface="Montserrat Bold"/>
                <a:ea typeface="Montserrat Bold"/>
                <a:cs typeface="Montserrat Bold"/>
                <a:sym typeface="Montserrat Bold"/>
              </a:defRPr>
            </a:lvl1pPr>
          </a:lstStyle>
          <a:p>
            <a:r>
              <a:t>uplock</a:t>
            </a:r>
          </a:p>
        </p:txBody>
      </p:sp>
      <p:sp>
        <p:nvSpPr>
          <p:cNvPr id="3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17053826"/>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8_Main Slide">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A07D0E5B-9965-43E5-BB9E-4C0E0C155180}"/>
              </a:ext>
            </a:extLst>
          </p:cNvPr>
          <p:cNvSpPr>
            <a:spLocks noGrp="1"/>
          </p:cNvSpPr>
          <p:nvPr>
            <p:ph type="pic" sz="quarter" idx="31" hasCustomPrompt="1"/>
          </p:nvPr>
        </p:nvSpPr>
        <p:spPr>
          <a:xfrm>
            <a:off x="0" y="0"/>
            <a:ext cx="12192000" cy="6858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936000846"/>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9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6" name="Picture Placeholder 15">
            <a:extLst>
              <a:ext uri="{FF2B5EF4-FFF2-40B4-BE49-F238E27FC236}">
                <a16:creationId xmlns:a16="http://schemas.microsoft.com/office/drawing/2014/main" id="{926A9A99-8038-4153-A35A-948881160F5C}"/>
              </a:ext>
            </a:extLst>
          </p:cNvPr>
          <p:cNvSpPr>
            <a:spLocks noGrp="1"/>
          </p:cNvSpPr>
          <p:nvPr>
            <p:ph type="pic" sz="quarter" idx="33" hasCustomPrompt="1"/>
          </p:nvPr>
        </p:nvSpPr>
        <p:spPr>
          <a:xfrm>
            <a:off x="633909" y="2470547"/>
            <a:ext cx="2667000" cy="2032001"/>
          </a:xfrm>
          <a:custGeom>
            <a:avLst/>
            <a:gdLst>
              <a:gd name="connsiteX0" fmla="*/ 97296 w 5334000"/>
              <a:gd name="connsiteY0" fmla="*/ 0 h 4064001"/>
              <a:gd name="connsiteX1" fmla="*/ 5236705 w 5334000"/>
              <a:gd name="connsiteY1" fmla="*/ 0 h 4064001"/>
              <a:gd name="connsiteX2" fmla="*/ 5293996 w 5334000"/>
              <a:gd name="connsiteY2" fmla="*/ 4704 h 4064001"/>
              <a:gd name="connsiteX3" fmla="*/ 5329309 w 5334000"/>
              <a:gd name="connsiteY3" fmla="*/ 40076 h 4064001"/>
              <a:gd name="connsiteX4" fmla="*/ 5333415 w 5334000"/>
              <a:gd name="connsiteY4" fmla="*/ 63924 h 4064001"/>
              <a:gd name="connsiteX5" fmla="*/ 5334000 w 5334000"/>
              <a:gd name="connsiteY5" fmla="*/ 97594 h 4064001"/>
              <a:gd name="connsiteX6" fmla="*/ 5334000 w 5334000"/>
              <a:gd name="connsiteY6" fmla="*/ 3966783 h 4064001"/>
              <a:gd name="connsiteX7" fmla="*/ 5333415 w 5334000"/>
              <a:gd name="connsiteY7" fmla="*/ 4000124 h 4064001"/>
              <a:gd name="connsiteX8" fmla="*/ 5329309 w 5334000"/>
              <a:gd name="connsiteY8" fmla="*/ 4023925 h 4064001"/>
              <a:gd name="connsiteX9" fmla="*/ 5293996 w 5334000"/>
              <a:gd name="connsiteY9" fmla="*/ 4059297 h 4064001"/>
              <a:gd name="connsiteX10" fmla="*/ 5236458 w 5334000"/>
              <a:gd name="connsiteY10" fmla="*/ 4064001 h 4064001"/>
              <a:gd name="connsiteX11" fmla="*/ 97296 w 5334000"/>
              <a:gd name="connsiteY11" fmla="*/ 4064001 h 4064001"/>
              <a:gd name="connsiteX12" fmla="*/ 40005 w 5334000"/>
              <a:gd name="connsiteY12" fmla="*/ 4059297 h 4064001"/>
              <a:gd name="connsiteX13" fmla="*/ 4692 w 5334000"/>
              <a:gd name="connsiteY13" fmla="*/ 4023925 h 4064001"/>
              <a:gd name="connsiteX14" fmla="*/ 0 w 5334000"/>
              <a:gd name="connsiteY14" fmla="*/ 3966352 h 4064001"/>
              <a:gd name="connsiteX15" fmla="*/ 0 w 5334000"/>
              <a:gd name="connsiteY15" fmla="*/ 97273 h 4064001"/>
              <a:gd name="connsiteX16" fmla="*/ 4692 w 5334000"/>
              <a:gd name="connsiteY16" fmla="*/ 40076 h 4064001"/>
              <a:gd name="connsiteX17" fmla="*/ 40005 w 5334000"/>
              <a:gd name="connsiteY17" fmla="*/ 4704 h 4064001"/>
              <a:gd name="connsiteX18" fmla="*/ 97296 w 5334000"/>
              <a:gd name="connsiteY18" fmla="*/ 0 h 406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4000" h="4064001">
                <a:moveTo>
                  <a:pt x="97296" y="0"/>
                </a:moveTo>
                <a:lnTo>
                  <a:pt x="5236705" y="0"/>
                </a:lnTo>
                <a:cubicBezTo>
                  <a:pt x="5264610" y="0"/>
                  <a:pt x="5278933" y="0"/>
                  <a:pt x="5293996" y="4704"/>
                </a:cubicBezTo>
                <a:cubicBezTo>
                  <a:pt x="5310295" y="10725"/>
                  <a:pt x="5323383" y="23707"/>
                  <a:pt x="5329309" y="40076"/>
                </a:cubicBezTo>
                <a:cubicBezTo>
                  <a:pt x="5331655" y="47602"/>
                  <a:pt x="5332828" y="54940"/>
                  <a:pt x="5333415" y="63924"/>
                </a:cubicBezTo>
                <a:lnTo>
                  <a:pt x="5334000" y="97594"/>
                </a:lnTo>
                <a:lnTo>
                  <a:pt x="5334000" y="3966783"/>
                </a:lnTo>
                <a:lnTo>
                  <a:pt x="5333415" y="4000124"/>
                </a:lnTo>
                <a:cubicBezTo>
                  <a:pt x="5332828" y="4009061"/>
                  <a:pt x="5331655" y="4016399"/>
                  <a:pt x="5329309" y="4023925"/>
                </a:cubicBezTo>
                <a:cubicBezTo>
                  <a:pt x="5323383" y="4040294"/>
                  <a:pt x="5310295" y="4053277"/>
                  <a:pt x="5293996" y="4059297"/>
                </a:cubicBezTo>
                <a:cubicBezTo>
                  <a:pt x="5278933" y="4064001"/>
                  <a:pt x="5264610" y="4064001"/>
                  <a:pt x="5236458" y="4064001"/>
                </a:cubicBezTo>
                <a:lnTo>
                  <a:pt x="97296" y="4064001"/>
                </a:lnTo>
                <a:cubicBezTo>
                  <a:pt x="69392" y="4064001"/>
                  <a:pt x="55069" y="4064001"/>
                  <a:pt x="40005" y="4059297"/>
                </a:cubicBezTo>
                <a:cubicBezTo>
                  <a:pt x="23707" y="4053277"/>
                  <a:pt x="10619" y="4040294"/>
                  <a:pt x="4692" y="4023925"/>
                </a:cubicBezTo>
                <a:cubicBezTo>
                  <a:pt x="0" y="4008873"/>
                  <a:pt x="0" y="3994574"/>
                  <a:pt x="0" y="3966352"/>
                </a:cubicBezTo>
                <a:lnTo>
                  <a:pt x="0" y="97273"/>
                </a:lnTo>
                <a:cubicBezTo>
                  <a:pt x="0" y="69427"/>
                  <a:pt x="0" y="55128"/>
                  <a:pt x="4692" y="40076"/>
                </a:cubicBezTo>
                <a:cubicBezTo>
                  <a:pt x="10619" y="23707"/>
                  <a:pt x="23707" y="10725"/>
                  <a:pt x="40005" y="4704"/>
                </a:cubicBezTo>
                <a:cubicBezTo>
                  <a:pt x="55069" y="0"/>
                  <a:pt x="69392" y="0"/>
                  <a:pt x="97296"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7" name="Picture Placeholder 16">
            <a:extLst>
              <a:ext uri="{FF2B5EF4-FFF2-40B4-BE49-F238E27FC236}">
                <a16:creationId xmlns:a16="http://schemas.microsoft.com/office/drawing/2014/main" id="{4B719BF8-7797-49A5-A263-E375F61B18E5}"/>
              </a:ext>
            </a:extLst>
          </p:cNvPr>
          <p:cNvSpPr>
            <a:spLocks noGrp="1"/>
          </p:cNvSpPr>
          <p:nvPr>
            <p:ph type="pic" sz="quarter" idx="34" hasCustomPrompt="1"/>
          </p:nvPr>
        </p:nvSpPr>
        <p:spPr>
          <a:xfrm>
            <a:off x="3385211" y="2470547"/>
            <a:ext cx="2667000" cy="2032001"/>
          </a:xfrm>
          <a:custGeom>
            <a:avLst/>
            <a:gdLst>
              <a:gd name="connsiteX0" fmla="*/ 97296 w 5334000"/>
              <a:gd name="connsiteY0" fmla="*/ 0 h 4064001"/>
              <a:gd name="connsiteX1" fmla="*/ 5236705 w 5334000"/>
              <a:gd name="connsiteY1" fmla="*/ 0 h 4064001"/>
              <a:gd name="connsiteX2" fmla="*/ 5293996 w 5334000"/>
              <a:gd name="connsiteY2" fmla="*/ 4704 h 4064001"/>
              <a:gd name="connsiteX3" fmla="*/ 5329309 w 5334000"/>
              <a:gd name="connsiteY3" fmla="*/ 40076 h 4064001"/>
              <a:gd name="connsiteX4" fmla="*/ 5333415 w 5334000"/>
              <a:gd name="connsiteY4" fmla="*/ 63924 h 4064001"/>
              <a:gd name="connsiteX5" fmla="*/ 5334000 w 5334000"/>
              <a:gd name="connsiteY5" fmla="*/ 97594 h 4064001"/>
              <a:gd name="connsiteX6" fmla="*/ 5334000 w 5334000"/>
              <a:gd name="connsiteY6" fmla="*/ 3966783 h 4064001"/>
              <a:gd name="connsiteX7" fmla="*/ 5333415 w 5334000"/>
              <a:gd name="connsiteY7" fmla="*/ 4000124 h 4064001"/>
              <a:gd name="connsiteX8" fmla="*/ 5329309 w 5334000"/>
              <a:gd name="connsiteY8" fmla="*/ 4023925 h 4064001"/>
              <a:gd name="connsiteX9" fmla="*/ 5293996 w 5334000"/>
              <a:gd name="connsiteY9" fmla="*/ 4059297 h 4064001"/>
              <a:gd name="connsiteX10" fmla="*/ 5236458 w 5334000"/>
              <a:gd name="connsiteY10" fmla="*/ 4064001 h 4064001"/>
              <a:gd name="connsiteX11" fmla="*/ 97296 w 5334000"/>
              <a:gd name="connsiteY11" fmla="*/ 4064001 h 4064001"/>
              <a:gd name="connsiteX12" fmla="*/ 40005 w 5334000"/>
              <a:gd name="connsiteY12" fmla="*/ 4059297 h 4064001"/>
              <a:gd name="connsiteX13" fmla="*/ 4692 w 5334000"/>
              <a:gd name="connsiteY13" fmla="*/ 4023925 h 4064001"/>
              <a:gd name="connsiteX14" fmla="*/ 0 w 5334000"/>
              <a:gd name="connsiteY14" fmla="*/ 3966352 h 4064001"/>
              <a:gd name="connsiteX15" fmla="*/ 0 w 5334000"/>
              <a:gd name="connsiteY15" fmla="*/ 97273 h 4064001"/>
              <a:gd name="connsiteX16" fmla="*/ 4692 w 5334000"/>
              <a:gd name="connsiteY16" fmla="*/ 40076 h 4064001"/>
              <a:gd name="connsiteX17" fmla="*/ 40005 w 5334000"/>
              <a:gd name="connsiteY17" fmla="*/ 4704 h 4064001"/>
              <a:gd name="connsiteX18" fmla="*/ 97296 w 5334000"/>
              <a:gd name="connsiteY18" fmla="*/ 0 h 406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4000" h="4064001">
                <a:moveTo>
                  <a:pt x="97296" y="0"/>
                </a:moveTo>
                <a:lnTo>
                  <a:pt x="5236705" y="0"/>
                </a:lnTo>
                <a:cubicBezTo>
                  <a:pt x="5264610" y="0"/>
                  <a:pt x="5278933" y="0"/>
                  <a:pt x="5293996" y="4704"/>
                </a:cubicBezTo>
                <a:cubicBezTo>
                  <a:pt x="5310295" y="10725"/>
                  <a:pt x="5323383" y="23707"/>
                  <a:pt x="5329309" y="40076"/>
                </a:cubicBezTo>
                <a:cubicBezTo>
                  <a:pt x="5331655" y="47602"/>
                  <a:pt x="5332828" y="54940"/>
                  <a:pt x="5333415" y="63924"/>
                </a:cubicBezTo>
                <a:lnTo>
                  <a:pt x="5334000" y="97594"/>
                </a:lnTo>
                <a:lnTo>
                  <a:pt x="5334000" y="3966783"/>
                </a:lnTo>
                <a:lnTo>
                  <a:pt x="5333415" y="4000124"/>
                </a:lnTo>
                <a:cubicBezTo>
                  <a:pt x="5332828" y="4009061"/>
                  <a:pt x="5331655" y="4016399"/>
                  <a:pt x="5329309" y="4023925"/>
                </a:cubicBezTo>
                <a:cubicBezTo>
                  <a:pt x="5323383" y="4040294"/>
                  <a:pt x="5310295" y="4053277"/>
                  <a:pt x="5293996" y="4059297"/>
                </a:cubicBezTo>
                <a:cubicBezTo>
                  <a:pt x="5278933" y="4064001"/>
                  <a:pt x="5264610" y="4064001"/>
                  <a:pt x="5236458" y="4064001"/>
                </a:cubicBezTo>
                <a:lnTo>
                  <a:pt x="97296" y="4064001"/>
                </a:lnTo>
                <a:cubicBezTo>
                  <a:pt x="69392" y="4064001"/>
                  <a:pt x="55069" y="4064001"/>
                  <a:pt x="40005" y="4059297"/>
                </a:cubicBezTo>
                <a:cubicBezTo>
                  <a:pt x="23707" y="4053277"/>
                  <a:pt x="10619" y="4040294"/>
                  <a:pt x="4692" y="4023925"/>
                </a:cubicBezTo>
                <a:cubicBezTo>
                  <a:pt x="0" y="4008873"/>
                  <a:pt x="0" y="3994574"/>
                  <a:pt x="0" y="3966352"/>
                </a:cubicBezTo>
                <a:lnTo>
                  <a:pt x="0" y="97273"/>
                </a:lnTo>
                <a:cubicBezTo>
                  <a:pt x="0" y="69427"/>
                  <a:pt x="0" y="55128"/>
                  <a:pt x="4692" y="40076"/>
                </a:cubicBezTo>
                <a:cubicBezTo>
                  <a:pt x="10619" y="23707"/>
                  <a:pt x="23707" y="10725"/>
                  <a:pt x="40005" y="4704"/>
                </a:cubicBezTo>
                <a:cubicBezTo>
                  <a:pt x="55069" y="0"/>
                  <a:pt x="69392" y="0"/>
                  <a:pt x="97296"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8" name="Picture Placeholder 17">
            <a:extLst>
              <a:ext uri="{FF2B5EF4-FFF2-40B4-BE49-F238E27FC236}">
                <a16:creationId xmlns:a16="http://schemas.microsoft.com/office/drawing/2014/main" id="{CD972EA9-5496-455B-8236-618D91282620}"/>
              </a:ext>
            </a:extLst>
          </p:cNvPr>
          <p:cNvSpPr>
            <a:spLocks noGrp="1"/>
          </p:cNvSpPr>
          <p:nvPr>
            <p:ph type="pic" sz="quarter" idx="35" hasCustomPrompt="1"/>
          </p:nvPr>
        </p:nvSpPr>
        <p:spPr>
          <a:xfrm>
            <a:off x="6136513" y="2470547"/>
            <a:ext cx="2667000" cy="2032001"/>
          </a:xfrm>
          <a:custGeom>
            <a:avLst/>
            <a:gdLst>
              <a:gd name="connsiteX0" fmla="*/ 97296 w 5334000"/>
              <a:gd name="connsiteY0" fmla="*/ 0 h 4064001"/>
              <a:gd name="connsiteX1" fmla="*/ 5236705 w 5334000"/>
              <a:gd name="connsiteY1" fmla="*/ 0 h 4064001"/>
              <a:gd name="connsiteX2" fmla="*/ 5293996 w 5334000"/>
              <a:gd name="connsiteY2" fmla="*/ 4704 h 4064001"/>
              <a:gd name="connsiteX3" fmla="*/ 5329309 w 5334000"/>
              <a:gd name="connsiteY3" fmla="*/ 40076 h 4064001"/>
              <a:gd name="connsiteX4" fmla="*/ 5333415 w 5334000"/>
              <a:gd name="connsiteY4" fmla="*/ 63924 h 4064001"/>
              <a:gd name="connsiteX5" fmla="*/ 5334000 w 5334000"/>
              <a:gd name="connsiteY5" fmla="*/ 97594 h 4064001"/>
              <a:gd name="connsiteX6" fmla="*/ 5334000 w 5334000"/>
              <a:gd name="connsiteY6" fmla="*/ 3966783 h 4064001"/>
              <a:gd name="connsiteX7" fmla="*/ 5333415 w 5334000"/>
              <a:gd name="connsiteY7" fmla="*/ 4000124 h 4064001"/>
              <a:gd name="connsiteX8" fmla="*/ 5329309 w 5334000"/>
              <a:gd name="connsiteY8" fmla="*/ 4023925 h 4064001"/>
              <a:gd name="connsiteX9" fmla="*/ 5293996 w 5334000"/>
              <a:gd name="connsiteY9" fmla="*/ 4059297 h 4064001"/>
              <a:gd name="connsiteX10" fmla="*/ 5236458 w 5334000"/>
              <a:gd name="connsiteY10" fmla="*/ 4064001 h 4064001"/>
              <a:gd name="connsiteX11" fmla="*/ 97296 w 5334000"/>
              <a:gd name="connsiteY11" fmla="*/ 4064001 h 4064001"/>
              <a:gd name="connsiteX12" fmla="*/ 40005 w 5334000"/>
              <a:gd name="connsiteY12" fmla="*/ 4059297 h 4064001"/>
              <a:gd name="connsiteX13" fmla="*/ 4692 w 5334000"/>
              <a:gd name="connsiteY13" fmla="*/ 4023925 h 4064001"/>
              <a:gd name="connsiteX14" fmla="*/ 0 w 5334000"/>
              <a:gd name="connsiteY14" fmla="*/ 3966352 h 4064001"/>
              <a:gd name="connsiteX15" fmla="*/ 0 w 5334000"/>
              <a:gd name="connsiteY15" fmla="*/ 97273 h 4064001"/>
              <a:gd name="connsiteX16" fmla="*/ 4692 w 5334000"/>
              <a:gd name="connsiteY16" fmla="*/ 40076 h 4064001"/>
              <a:gd name="connsiteX17" fmla="*/ 40005 w 5334000"/>
              <a:gd name="connsiteY17" fmla="*/ 4704 h 4064001"/>
              <a:gd name="connsiteX18" fmla="*/ 97296 w 5334000"/>
              <a:gd name="connsiteY18" fmla="*/ 0 h 406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4000" h="4064001">
                <a:moveTo>
                  <a:pt x="97296" y="0"/>
                </a:moveTo>
                <a:lnTo>
                  <a:pt x="5236705" y="0"/>
                </a:lnTo>
                <a:cubicBezTo>
                  <a:pt x="5264610" y="0"/>
                  <a:pt x="5278933" y="0"/>
                  <a:pt x="5293996" y="4704"/>
                </a:cubicBezTo>
                <a:cubicBezTo>
                  <a:pt x="5310295" y="10725"/>
                  <a:pt x="5323383" y="23707"/>
                  <a:pt x="5329309" y="40076"/>
                </a:cubicBezTo>
                <a:cubicBezTo>
                  <a:pt x="5331655" y="47602"/>
                  <a:pt x="5332828" y="54940"/>
                  <a:pt x="5333415" y="63924"/>
                </a:cubicBezTo>
                <a:lnTo>
                  <a:pt x="5334000" y="97594"/>
                </a:lnTo>
                <a:lnTo>
                  <a:pt x="5334000" y="3966783"/>
                </a:lnTo>
                <a:lnTo>
                  <a:pt x="5333415" y="4000124"/>
                </a:lnTo>
                <a:cubicBezTo>
                  <a:pt x="5332828" y="4009061"/>
                  <a:pt x="5331655" y="4016399"/>
                  <a:pt x="5329309" y="4023925"/>
                </a:cubicBezTo>
                <a:cubicBezTo>
                  <a:pt x="5323383" y="4040294"/>
                  <a:pt x="5310295" y="4053277"/>
                  <a:pt x="5293996" y="4059297"/>
                </a:cubicBezTo>
                <a:cubicBezTo>
                  <a:pt x="5278933" y="4064001"/>
                  <a:pt x="5264610" y="4064001"/>
                  <a:pt x="5236458" y="4064001"/>
                </a:cubicBezTo>
                <a:lnTo>
                  <a:pt x="97296" y="4064001"/>
                </a:lnTo>
                <a:cubicBezTo>
                  <a:pt x="69392" y="4064001"/>
                  <a:pt x="55069" y="4064001"/>
                  <a:pt x="40005" y="4059297"/>
                </a:cubicBezTo>
                <a:cubicBezTo>
                  <a:pt x="23707" y="4053277"/>
                  <a:pt x="10619" y="4040294"/>
                  <a:pt x="4692" y="4023925"/>
                </a:cubicBezTo>
                <a:cubicBezTo>
                  <a:pt x="0" y="4008873"/>
                  <a:pt x="0" y="3994574"/>
                  <a:pt x="0" y="3966352"/>
                </a:cubicBezTo>
                <a:lnTo>
                  <a:pt x="0" y="97273"/>
                </a:lnTo>
                <a:cubicBezTo>
                  <a:pt x="0" y="69427"/>
                  <a:pt x="0" y="55128"/>
                  <a:pt x="4692" y="40076"/>
                </a:cubicBezTo>
                <a:cubicBezTo>
                  <a:pt x="10619" y="23707"/>
                  <a:pt x="23707" y="10725"/>
                  <a:pt x="40005" y="4704"/>
                </a:cubicBezTo>
                <a:cubicBezTo>
                  <a:pt x="55069" y="0"/>
                  <a:pt x="69392" y="0"/>
                  <a:pt x="97296"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
        <p:nvSpPr>
          <p:cNvPr id="19" name="Picture Placeholder 18">
            <a:extLst>
              <a:ext uri="{FF2B5EF4-FFF2-40B4-BE49-F238E27FC236}">
                <a16:creationId xmlns:a16="http://schemas.microsoft.com/office/drawing/2014/main" id="{4CCE4D4D-81E9-46BB-A141-A17B804C8582}"/>
              </a:ext>
            </a:extLst>
          </p:cNvPr>
          <p:cNvSpPr>
            <a:spLocks noGrp="1"/>
          </p:cNvSpPr>
          <p:nvPr>
            <p:ph type="pic" sz="quarter" idx="36" hasCustomPrompt="1"/>
          </p:nvPr>
        </p:nvSpPr>
        <p:spPr>
          <a:xfrm>
            <a:off x="8887813" y="2470547"/>
            <a:ext cx="2667000" cy="2032001"/>
          </a:xfrm>
          <a:custGeom>
            <a:avLst/>
            <a:gdLst>
              <a:gd name="connsiteX0" fmla="*/ 97296 w 5334000"/>
              <a:gd name="connsiteY0" fmla="*/ 0 h 4064001"/>
              <a:gd name="connsiteX1" fmla="*/ 5236705 w 5334000"/>
              <a:gd name="connsiteY1" fmla="*/ 0 h 4064001"/>
              <a:gd name="connsiteX2" fmla="*/ 5293996 w 5334000"/>
              <a:gd name="connsiteY2" fmla="*/ 4704 h 4064001"/>
              <a:gd name="connsiteX3" fmla="*/ 5329309 w 5334000"/>
              <a:gd name="connsiteY3" fmla="*/ 40076 h 4064001"/>
              <a:gd name="connsiteX4" fmla="*/ 5333415 w 5334000"/>
              <a:gd name="connsiteY4" fmla="*/ 63924 h 4064001"/>
              <a:gd name="connsiteX5" fmla="*/ 5334000 w 5334000"/>
              <a:gd name="connsiteY5" fmla="*/ 97594 h 4064001"/>
              <a:gd name="connsiteX6" fmla="*/ 5334000 w 5334000"/>
              <a:gd name="connsiteY6" fmla="*/ 3966783 h 4064001"/>
              <a:gd name="connsiteX7" fmla="*/ 5333415 w 5334000"/>
              <a:gd name="connsiteY7" fmla="*/ 4000124 h 4064001"/>
              <a:gd name="connsiteX8" fmla="*/ 5329309 w 5334000"/>
              <a:gd name="connsiteY8" fmla="*/ 4023925 h 4064001"/>
              <a:gd name="connsiteX9" fmla="*/ 5293996 w 5334000"/>
              <a:gd name="connsiteY9" fmla="*/ 4059297 h 4064001"/>
              <a:gd name="connsiteX10" fmla="*/ 5236458 w 5334000"/>
              <a:gd name="connsiteY10" fmla="*/ 4064001 h 4064001"/>
              <a:gd name="connsiteX11" fmla="*/ 97296 w 5334000"/>
              <a:gd name="connsiteY11" fmla="*/ 4064001 h 4064001"/>
              <a:gd name="connsiteX12" fmla="*/ 40005 w 5334000"/>
              <a:gd name="connsiteY12" fmla="*/ 4059297 h 4064001"/>
              <a:gd name="connsiteX13" fmla="*/ 4692 w 5334000"/>
              <a:gd name="connsiteY13" fmla="*/ 4023925 h 4064001"/>
              <a:gd name="connsiteX14" fmla="*/ 0 w 5334000"/>
              <a:gd name="connsiteY14" fmla="*/ 3966352 h 4064001"/>
              <a:gd name="connsiteX15" fmla="*/ 0 w 5334000"/>
              <a:gd name="connsiteY15" fmla="*/ 97273 h 4064001"/>
              <a:gd name="connsiteX16" fmla="*/ 4692 w 5334000"/>
              <a:gd name="connsiteY16" fmla="*/ 40076 h 4064001"/>
              <a:gd name="connsiteX17" fmla="*/ 40005 w 5334000"/>
              <a:gd name="connsiteY17" fmla="*/ 4704 h 4064001"/>
              <a:gd name="connsiteX18" fmla="*/ 97296 w 5334000"/>
              <a:gd name="connsiteY18" fmla="*/ 0 h 406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4000" h="4064001">
                <a:moveTo>
                  <a:pt x="97296" y="0"/>
                </a:moveTo>
                <a:lnTo>
                  <a:pt x="5236705" y="0"/>
                </a:lnTo>
                <a:cubicBezTo>
                  <a:pt x="5264610" y="0"/>
                  <a:pt x="5278933" y="0"/>
                  <a:pt x="5293996" y="4704"/>
                </a:cubicBezTo>
                <a:cubicBezTo>
                  <a:pt x="5310295" y="10725"/>
                  <a:pt x="5323383" y="23707"/>
                  <a:pt x="5329309" y="40076"/>
                </a:cubicBezTo>
                <a:cubicBezTo>
                  <a:pt x="5331655" y="47602"/>
                  <a:pt x="5332828" y="54940"/>
                  <a:pt x="5333415" y="63924"/>
                </a:cubicBezTo>
                <a:lnTo>
                  <a:pt x="5334000" y="97594"/>
                </a:lnTo>
                <a:lnTo>
                  <a:pt x="5334000" y="3966783"/>
                </a:lnTo>
                <a:lnTo>
                  <a:pt x="5333415" y="4000124"/>
                </a:lnTo>
                <a:cubicBezTo>
                  <a:pt x="5332828" y="4009061"/>
                  <a:pt x="5331655" y="4016399"/>
                  <a:pt x="5329309" y="4023925"/>
                </a:cubicBezTo>
                <a:cubicBezTo>
                  <a:pt x="5323383" y="4040294"/>
                  <a:pt x="5310295" y="4053277"/>
                  <a:pt x="5293996" y="4059297"/>
                </a:cubicBezTo>
                <a:cubicBezTo>
                  <a:pt x="5278933" y="4064001"/>
                  <a:pt x="5264610" y="4064001"/>
                  <a:pt x="5236458" y="4064001"/>
                </a:cubicBezTo>
                <a:lnTo>
                  <a:pt x="97296" y="4064001"/>
                </a:lnTo>
                <a:cubicBezTo>
                  <a:pt x="69392" y="4064001"/>
                  <a:pt x="55069" y="4064001"/>
                  <a:pt x="40005" y="4059297"/>
                </a:cubicBezTo>
                <a:cubicBezTo>
                  <a:pt x="23707" y="4053277"/>
                  <a:pt x="10619" y="4040294"/>
                  <a:pt x="4692" y="4023925"/>
                </a:cubicBezTo>
                <a:cubicBezTo>
                  <a:pt x="0" y="4008873"/>
                  <a:pt x="0" y="3994574"/>
                  <a:pt x="0" y="3966352"/>
                </a:cubicBezTo>
                <a:lnTo>
                  <a:pt x="0" y="97273"/>
                </a:lnTo>
                <a:cubicBezTo>
                  <a:pt x="0" y="69427"/>
                  <a:pt x="0" y="55128"/>
                  <a:pt x="4692" y="40076"/>
                </a:cubicBezTo>
                <a:cubicBezTo>
                  <a:pt x="10619" y="23707"/>
                  <a:pt x="23707" y="10725"/>
                  <a:pt x="40005" y="4704"/>
                </a:cubicBezTo>
                <a:cubicBezTo>
                  <a:pt x="55069" y="0"/>
                  <a:pt x="69392" y="0"/>
                  <a:pt x="97296" y="0"/>
                </a:cubicBezTo>
                <a:close/>
              </a:path>
            </a:pathLst>
          </a:custGeom>
          <a:solidFill>
            <a:schemeClr val="bg1">
              <a:lumMod val="95000"/>
            </a:schemeClr>
          </a:solidFill>
        </p:spPr>
        <p:txBody>
          <a:bodyPr wrap="square" anchor="ctr">
            <a:noAutofit/>
          </a:bodyPr>
          <a:lstStyle>
            <a:lvl1pPr>
              <a:defRPr sz="1000"/>
            </a:lvl1pPr>
          </a:lstStyle>
          <a:p>
            <a:r>
              <a:rPr lang="en-US" dirty="0"/>
              <a:t>Click to Insert Image</a:t>
            </a:r>
          </a:p>
        </p:txBody>
      </p:sp>
    </p:spTree>
    <p:extLst>
      <p:ext uri="{BB962C8B-B14F-4D97-AF65-F5344CB8AC3E}">
        <p14:creationId xmlns:p14="http://schemas.microsoft.com/office/powerpoint/2010/main" val="5342973"/>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6_Main Slide #1">
    <p:spTree>
      <p:nvGrpSpPr>
        <p:cNvPr id="1" name=""/>
        <p:cNvGrpSpPr/>
        <p:nvPr/>
      </p:nvGrpSpPr>
      <p:grpSpPr>
        <a:xfrm>
          <a:off x="0" y="0"/>
          <a:ext cx="0" cy="0"/>
          <a:chOff x="0" y="0"/>
          <a:chExt cx="0" cy="0"/>
        </a:xfrm>
      </p:grpSpPr>
      <p:sp>
        <p:nvSpPr>
          <p:cNvPr id="22" name="uplock"/>
          <p:cNvSpPr txBox="1">
            <a:spLocks noGrp="1"/>
          </p:cNvSpPr>
          <p:nvPr>
            <p:ph type="body" sz="quarter" idx="13"/>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23" name="www.websitename.com"/>
          <p:cNvSpPr txBox="1">
            <a:spLocks noGrp="1"/>
          </p:cNvSpPr>
          <p:nvPr>
            <p:ph type="body" sz="quarter" idx="14"/>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24"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6" name="Picture Placeholder 2">
            <a:extLst>
              <a:ext uri="{FF2B5EF4-FFF2-40B4-BE49-F238E27FC236}">
                <a16:creationId xmlns:a16="http://schemas.microsoft.com/office/drawing/2014/main" id="{E7D45451-C48E-44B1-A38C-443E72AAB718}"/>
              </a:ext>
            </a:extLst>
          </p:cNvPr>
          <p:cNvSpPr>
            <a:spLocks noGrp="1"/>
          </p:cNvSpPr>
          <p:nvPr>
            <p:ph type="pic" sz="quarter" idx="19" hasCustomPrompt="1"/>
          </p:nvPr>
        </p:nvSpPr>
        <p:spPr>
          <a:xfrm>
            <a:off x="6096000" y="765142"/>
            <a:ext cx="5458817" cy="6092825"/>
          </a:xfrm>
          <a:prstGeom prst="rect">
            <a:avLst/>
          </a:prstGeom>
          <a:solidFill>
            <a:schemeClr val="bg1">
              <a:lumMod val="95000"/>
            </a:schemeClr>
          </a:solidFill>
        </p:spPr>
        <p:txBody>
          <a:bodyPr anchor="ctr"/>
          <a:lstStyle>
            <a:lvl1pPr>
              <a:defRPr sz="1000"/>
            </a:lvl1pPr>
          </a:lstStyle>
          <a:p>
            <a:r>
              <a:rPr lang="en-US" dirty="0"/>
              <a:t>Click to Insert Image</a:t>
            </a:r>
          </a:p>
        </p:txBody>
      </p:sp>
      <p:sp>
        <p:nvSpPr>
          <p:cNvPr id="9" name="Picture Placeholder 2">
            <a:extLst>
              <a:ext uri="{FF2B5EF4-FFF2-40B4-BE49-F238E27FC236}">
                <a16:creationId xmlns:a16="http://schemas.microsoft.com/office/drawing/2014/main" id="{0042EBEA-6902-47BD-8152-DEA007970B2F}"/>
              </a:ext>
            </a:extLst>
          </p:cNvPr>
          <p:cNvSpPr>
            <a:spLocks noGrp="1"/>
          </p:cNvSpPr>
          <p:nvPr>
            <p:ph type="pic" sz="quarter" idx="33" hasCustomPrompt="1"/>
          </p:nvPr>
        </p:nvSpPr>
        <p:spPr>
          <a:xfrm>
            <a:off x="-2184" y="3429000"/>
            <a:ext cx="2729484" cy="3428967"/>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3350028017"/>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0_Main Slide">
    <p:spTree>
      <p:nvGrpSpPr>
        <p:cNvPr id="1" name=""/>
        <p:cNvGrpSpPr/>
        <p:nvPr/>
      </p:nvGrpSpPr>
      <p:grpSpPr>
        <a:xfrm>
          <a:off x="0" y="0"/>
          <a:ext cx="0" cy="0"/>
          <a:chOff x="0" y="0"/>
          <a:chExt cx="0" cy="0"/>
        </a:xfrm>
      </p:grpSpPr>
      <p:sp>
        <p:nvSpPr>
          <p:cNvPr id="12" name="www.websitename.com"/>
          <p:cNvSpPr txBox="1">
            <a:spLocks noGrp="1"/>
          </p:cNvSpPr>
          <p:nvPr>
            <p:ph type="body" sz="quarter" idx="13"/>
          </p:nvPr>
        </p:nvSpPr>
        <p:spPr>
          <a:xfrm>
            <a:off x="9801674" y="6476735"/>
            <a:ext cx="1386598" cy="138499"/>
          </a:xfrm>
          <a:prstGeom prst="rect">
            <a:avLst/>
          </a:prstGeom>
        </p:spPr>
        <p:txBody>
          <a:bodyPr wrap="none" lIns="0" tIns="0" rIns="0" bIns="0">
            <a:spAutoFit/>
          </a:bodyPr>
          <a:lstStyle>
            <a:lvl1pPr algn="r">
              <a:defRPr sz="900">
                <a:solidFill>
                  <a:srgbClr val="6A6E77"/>
                </a:solidFill>
                <a:latin typeface="Montserrat Light"/>
                <a:ea typeface="Montserrat Light"/>
                <a:cs typeface="Montserrat Light"/>
                <a:sym typeface="Montserrat Light"/>
              </a:defRPr>
            </a:lvl1pPr>
          </a:lstStyle>
          <a:p>
            <a:r>
              <a:t>www.websitename.com</a:t>
            </a:r>
          </a:p>
        </p:txBody>
      </p:sp>
      <p:sp>
        <p:nvSpPr>
          <p:cNvPr id="13" name="uplock"/>
          <p:cNvSpPr txBox="1">
            <a:spLocks noGrp="1"/>
          </p:cNvSpPr>
          <p:nvPr>
            <p:ph type="body" sz="quarter" idx="14"/>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15"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11" name="Picture Placeholder 2">
            <a:extLst>
              <a:ext uri="{FF2B5EF4-FFF2-40B4-BE49-F238E27FC236}">
                <a16:creationId xmlns:a16="http://schemas.microsoft.com/office/drawing/2014/main" id="{EF2FC600-2DAD-4987-992D-35E593A736FC}"/>
              </a:ext>
            </a:extLst>
          </p:cNvPr>
          <p:cNvSpPr>
            <a:spLocks noGrp="1"/>
          </p:cNvSpPr>
          <p:nvPr>
            <p:ph type="pic" sz="quarter" idx="33" hasCustomPrompt="1"/>
          </p:nvPr>
        </p:nvSpPr>
        <p:spPr>
          <a:xfrm>
            <a:off x="-2184" y="3429000"/>
            <a:ext cx="12192001" cy="3428967"/>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2924138213"/>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12_Main Slide #2">
    <p:spTree>
      <p:nvGrpSpPr>
        <p:cNvPr id="1" name=""/>
        <p:cNvGrpSpPr/>
        <p:nvPr/>
      </p:nvGrpSpPr>
      <p:grpSpPr>
        <a:xfrm>
          <a:off x="0" y="0"/>
          <a:ext cx="0" cy="0"/>
          <a:chOff x="0" y="0"/>
          <a:chExt cx="0" cy="0"/>
        </a:xfrm>
      </p:grpSpPr>
      <p:sp>
        <p:nvSpPr>
          <p:cNvPr id="31" name="www.websitename.com"/>
          <p:cNvSpPr txBox="1">
            <a:spLocks noGrp="1"/>
          </p:cNvSpPr>
          <p:nvPr>
            <p:ph type="body" sz="quarter" idx="13"/>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32" name="uplock"/>
          <p:cNvSpPr txBox="1">
            <a:spLocks noGrp="1"/>
          </p:cNvSpPr>
          <p:nvPr>
            <p:ph type="body" sz="quarter" idx="14"/>
          </p:nvPr>
        </p:nvSpPr>
        <p:spPr>
          <a:xfrm rot="16200000">
            <a:off x="29761" y="3332821"/>
            <a:ext cx="575479" cy="192360"/>
          </a:xfrm>
          <a:prstGeom prst="rect">
            <a:avLst/>
          </a:prstGeom>
        </p:spPr>
        <p:txBody>
          <a:bodyPr wrap="none" lIns="0" tIns="0" rIns="0" bIns="0" anchor="ctr">
            <a:spAutoFit/>
          </a:bodyPr>
          <a:lstStyle>
            <a:lvl1pPr>
              <a:defRPr sz="1250">
                <a:solidFill>
                  <a:srgbClr val="1C1F25"/>
                </a:solidFill>
                <a:latin typeface="Montserrat Bold"/>
                <a:ea typeface="Montserrat Bold"/>
                <a:cs typeface="Montserrat Bold"/>
                <a:sym typeface="Montserrat Bold"/>
              </a:defRPr>
            </a:lvl1pPr>
          </a:lstStyle>
          <a:p>
            <a:r>
              <a:t>uplock</a:t>
            </a:r>
          </a:p>
        </p:txBody>
      </p:sp>
      <p:sp>
        <p:nvSpPr>
          <p:cNvPr id="33"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7" name="Picture Placeholder 2">
            <a:extLst>
              <a:ext uri="{FF2B5EF4-FFF2-40B4-BE49-F238E27FC236}">
                <a16:creationId xmlns:a16="http://schemas.microsoft.com/office/drawing/2014/main" id="{C1CFBFE9-716E-4CC4-9BA2-ADF2F90D6429}"/>
              </a:ext>
            </a:extLst>
          </p:cNvPr>
          <p:cNvSpPr>
            <a:spLocks noGrp="1"/>
          </p:cNvSpPr>
          <p:nvPr>
            <p:ph type="pic" sz="quarter" idx="32" hasCustomPrompt="1"/>
          </p:nvPr>
        </p:nvSpPr>
        <p:spPr>
          <a:xfrm>
            <a:off x="633909" y="1"/>
            <a:ext cx="2731691" cy="6858000"/>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106758524"/>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7_Main Slide #1">
    <p:spTree>
      <p:nvGrpSpPr>
        <p:cNvPr id="1" name=""/>
        <p:cNvGrpSpPr/>
        <p:nvPr/>
      </p:nvGrpSpPr>
      <p:grpSpPr>
        <a:xfrm>
          <a:off x="0" y="0"/>
          <a:ext cx="0" cy="0"/>
          <a:chOff x="0" y="0"/>
          <a:chExt cx="0" cy="0"/>
        </a:xfrm>
      </p:grpSpPr>
      <p:sp>
        <p:nvSpPr>
          <p:cNvPr id="22" name="uplock"/>
          <p:cNvSpPr txBox="1">
            <a:spLocks noGrp="1"/>
          </p:cNvSpPr>
          <p:nvPr>
            <p:ph type="body" sz="quarter" idx="13"/>
          </p:nvPr>
        </p:nvSpPr>
        <p:spPr>
          <a:xfrm>
            <a:off x="633909" y="190202"/>
            <a:ext cx="575479" cy="192360"/>
          </a:xfrm>
          <a:prstGeom prst="rect">
            <a:avLst/>
          </a:prstGeom>
        </p:spPr>
        <p:txBody>
          <a:bodyPr wrap="none" lIns="0" tIns="0" rIns="0" bIns="0">
            <a:spAutoFit/>
          </a:bodyPr>
          <a:lstStyle>
            <a:lvl1pPr algn="l">
              <a:defRPr sz="1250">
                <a:solidFill>
                  <a:srgbClr val="1C1F25"/>
                </a:solidFill>
                <a:latin typeface="Montserrat Bold"/>
                <a:ea typeface="Montserrat Bold"/>
                <a:cs typeface="Montserrat Bold"/>
                <a:sym typeface="Montserrat Bold"/>
              </a:defRPr>
            </a:lvl1pPr>
          </a:lstStyle>
          <a:p>
            <a:r>
              <a:t>uplock</a:t>
            </a:r>
          </a:p>
        </p:txBody>
      </p:sp>
      <p:sp>
        <p:nvSpPr>
          <p:cNvPr id="23" name="www.websitename.com"/>
          <p:cNvSpPr txBox="1">
            <a:spLocks noGrp="1"/>
          </p:cNvSpPr>
          <p:nvPr>
            <p:ph type="body" sz="quarter" idx="14"/>
          </p:nvPr>
        </p:nvSpPr>
        <p:spPr>
          <a:xfrm rot="16200000">
            <a:off x="11181201" y="3359751"/>
            <a:ext cx="1386598" cy="138499"/>
          </a:xfrm>
          <a:prstGeom prst="rect">
            <a:avLst/>
          </a:prstGeom>
        </p:spPr>
        <p:txBody>
          <a:bodyPr wrap="none" lIns="0" tIns="0" rIns="0" bIns="0" anchor="ctr">
            <a:spAutoFit/>
          </a:bodyPr>
          <a:lstStyle>
            <a:lvl1pPr>
              <a:defRPr sz="900">
                <a:solidFill>
                  <a:srgbClr val="6A6E77"/>
                </a:solidFill>
                <a:latin typeface="Montserrat Light"/>
                <a:ea typeface="Montserrat Light"/>
                <a:cs typeface="Montserrat Light"/>
                <a:sym typeface="Montserrat Light"/>
              </a:defRPr>
            </a:lvl1pPr>
          </a:lstStyle>
          <a:p>
            <a:r>
              <a:t>www.websitename.com</a:t>
            </a:r>
          </a:p>
        </p:txBody>
      </p:sp>
      <p:sp>
        <p:nvSpPr>
          <p:cNvPr id="24" name="Slide Number"/>
          <p:cNvSpPr txBox="1">
            <a:spLocks noGrp="1"/>
          </p:cNvSpPr>
          <p:nvPr>
            <p:ph type="sldNum" sz="quarter" idx="2"/>
          </p:nvPr>
        </p:nvSpPr>
        <p:spPr>
          <a:xfrm>
            <a:off x="11391312" y="6476735"/>
            <a:ext cx="163506" cy="138499"/>
          </a:xfrm>
          <a:prstGeom prst="rect">
            <a:avLst/>
          </a:prstGeom>
        </p:spPr>
        <p:txBody>
          <a:bodyPr/>
          <a:lstStyle/>
          <a:p>
            <a:fld id="{86CB4B4D-7CA3-9044-876B-883B54F8677D}" type="slidenum">
              <a:t>‹#›</a:t>
            </a:fld>
            <a:endParaRPr/>
          </a:p>
        </p:txBody>
      </p:sp>
      <p:sp>
        <p:nvSpPr>
          <p:cNvPr id="6" name="Picture Placeholder 2">
            <a:extLst>
              <a:ext uri="{FF2B5EF4-FFF2-40B4-BE49-F238E27FC236}">
                <a16:creationId xmlns:a16="http://schemas.microsoft.com/office/drawing/2014/main" id="{E7D45451-C48E-44B1-A38C-443E72AAB718}"/>
              </a:ext>
            </a:extLst>
          </p:cNvPr>
          <p:cNvSpPr>
            <a:spLocks noGrp="1"/>
          </p:cNvSpPr>
          <p:nvPr>
            <p:ph type="pic" sz="quarter" idx="19" hasCustomPrompt="1"/>
          </p:nvPr>
        </p:nvSpPr>
        <p:spPr>
          <a:xfrm>
            <a:off x="7366000" y="1269966"/>
            <a:ext cx="4826000" cy="5588001"/>
          </a:xfrm>
          <a:prstGeom prst="rect">
            <a:avLst/>
          </a:prstGeom>
          <a:solidFill>
            <a:schemeClr val="bg1">
              <a:lumMod val="95000"/>
            </a:schemeClr>
          </a:solidFill>
        </p:spPr>
        <p:txBody>
          <a:bodyPr anchor="ctr"/>
          <a:lstStyle>
            <a:lvl1pPr>
              <a:defRPr sz="1000"/>
            </a:lvl1pPr>
          </a:lstStyle>
          <a:p>
            <a:r>
              <a:rPr lang="en-US" dirty="0"/>
              <a:t>Click to Insert Image</a:t>
            </a:r>
          </a:p>
        </p:txBody>
      </p:sp>
    </p:spTree>
    <p:extLst>
      <p:ext uri="{BB962C8B-B14F-4D97-AF65-F5344CB8AC3E}">
        <p14:creationId xmlns:p14="http://schemas.microsoft.com/office/powerpoint/2010/main" val="100056415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19.xml" /><Relationship Id="rId3" Type="http://schemas.openxmlformats.org/officeDocument/2006/relationships/slideLayout" Target="../slideLayouts/slideLayout214.xml" /><Relationship Id="rId7" Type="http://schemas.openxmlformats.org/officeDocument/2006/relationships/slideLayout" Target="../slideLayouts/slideLayout218.xml" /><Relationship Id="rId12" Type="http://schemas.openxmlformats.org/officeDocument/2006/relationships/theme" Target="../theme/theme10.xml" /><Relationship Id="rId2" Type="http://schemas.openxmlformats.org/officeDocument/2006/relationships/slideLayout" Target="../slideLayouts/slideLayout213.xml" /><Relationship Id="rId1" Type="http://schemas.openxmlformats.org/officeDocument/2006/relationships/slideLayout" Target="../slideLayouts/slideLayout212.xml" /><Relationship Id="rId6" Type="http://schemas.openxmlformats.org/officeDocument/2006/relationships/slideLayout" Target="../slideLayouts/slideLayout217.xml" /><Relationship Id="rId11" Type="http://schemas.openxmlformats.org/officeDocument/2006/relationships/slideLayout" Target="../slideLayouts/slideLayout222.xml" /><Relationship Id="rId5" Type="http://schemas.openxmlformats.org/officeDocument/2006/relationships/slideLayout" Target="../slideLayouts/slideLayout216.xml" /><Relationship Id="rId10" Type="http://schemas.openxmlformats.org/officeDocument/2006/relationships/slideLayout" Target="../slideLayouts/slideLayout221.xml" /><Relationship Id="rId4" Type="http://schemas.openxmlformats.org/officeDocument/2006/relationships/slideLayout" Target="../slideLayouts/slideLayout215.xml" /><Relationship Id="rId9" Type="http://schemas.openxmlformats.org/officeDocument/2006/relationships/slideLayout" Target="../slideLayouts/slideLayout220.xml" /></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30.xml" /><Relationship Id="rId13" Type="http://schemas.openxmlformats.org/officeDocument/2006/relationships/slideLayout" Target="../slideLayouts/slideLayout235.xml" /><Relationship Id="rId18" Type="http://schemas.openxmlformats.org/officeDocument/2006/relationships/slideLayout" Target="../slideLayouts/slideLayout240.xml" /><Relationship Id="rId26" Type="http://schemas.openxmlformats.org/officeDocument/2006/relationships/slideLayout" Target="../slideLayouts/slideLayout248.xml" /><Relationship Id="rId3" Type="http://schemas.openxmlformats.org/officeDocument/2006/relationships/slideLayout" Target="../slideLayouts/slideLayout225.xml" /><Relationship Id="rId21" Type="http://schemas.openxmlformats.org/officeDocument/2006/relationships/slideLayout" Target="../slideLayouts/slideLayout243.xml" /><Relationship Id="rId7" Type="http://schemas.openxmlformats.org/officeDocument/2006/relationships/slideLayout" Target="../slideLayouts/slideLayout229.xml" /><Relationship Id="rId12" Type="http://schemas.openxmlformats.org/officeDocument/2006/relationships/slideLayout" Target="../slideLayouts/slideLayout234.xml" /><Relationship Id="rId17" Type="http://schemas.openxmlformats.org/officeDocument/2006/relationships/slideLayout" Target="../slideLayouts/slideLayout239.xml" /><Relationship Id="rId25" Type="http://schemas.openxmlformats.org/officeDocument/2006/relationships/slideLayout" Target="../slideLayouts/slideLayout247.xml" /><Relationship Id="rId33" Type="http://schemas.openxmlformats.org/officeDocument/2006/relationships/theme" Target="../theme/theme11.xml" /><Relationship Id="rId2" Type="http://schemas.openxmlformats.org/officeDocument/2006/relationships/slideLayout" Target="../slideLayouts/slideLayout224.xml" /><Relationship Id="rId16" Type="http://schemas.openxmlformats.org/officeDocument/2006/relationships/slideLayout" Target="../slideLayouts/slideLayout238.xml" /><Relationship Id="rId20" Type="http://schemas.openxmlformats.org/officeDocument/2006/relationships/slideLayout" Target="../slideLayouts/slideLayout242.xml" /><Relationship Id="rId29" Type="http://schemas.openxmlformats.org/officeDocument/2006/relationships/slideLayout" Target="../slideLayouts/slideLayout251.xml" /><Relationship Id="rId1" Type="http://schemas.openxmlformats.org/officeDocument/2006/relationships/slideLayout" Target="../slideLayouts/slideLayout223.xml" /><Relationship Id="rId6" Type="http://schemas.openxmlformats.org/officeDocument/2006/relationships/slideLayout" Target="../slideLayouts/slideLayout228.xml" /><Relationship Id="rId11" Type="http://schemas.openxmlformats.org/officeDocument/2006/relationships/slideLayout" Target="../slideLayouts/slideLayout233.xml" /><Relationship Id="rId24" Type="http://schemas.openxmlformats.org/officeDocument/2006/relationships/slideLayout" Target="../slideLayouts/slideLayout246.xml" /><Relationship Id="rId32" Type="http://schemas.openxmlformats.org/officeDocument/2006/relationships/slideLayout" Target="../slideLayouts/slideLayout254.xml" /><Relationship Id="rId5" Type="http://schemas.openxmlformats.org/officeDocument/2006/relationships/slideLayout" Target="../slideLayouts/slideLayout227.xml" /><Relationship Id="rId15" Type="http://schemas.openxmlformats.org/officeDocument/2006/relationships/slideLayout" Target="../slideLayouts/slideLayout237.xml" /><Relationship Id="rId23" Type="http://schemas.openxmlformats.org/officeDocument/2006/relationships/slideLayout" Target="../slideLayouts/slideLayout245.xml" /><Relationship Id="rId28" Type="http://schemas.openxmlformats.org/officeDocument/2006/relationships/slideLayout" Target="../slideLayouts/slideLayout250.xml" /><Relationship Id="rId10" Type="http://schemas.openxmlformats.org/officeDocument/2006/relationships/slideLayout" Target="../slideLayouts/slideLayout232.xml" /><Relationship Id="rId19" Type="http://schemas.openxmlformats.org/officeDocument/2006/relationships/slideLayout" Target="../slideLayouts/slideLayout241.xml" /><Relationship Id="rId31" Type="http://schemas.openxmlformats.org/officeDocument/2006/relationships/slideLayout" Target="../slideLayouts/slideLayout253.xml" /><Relationship Id="rId4" Type="http://schemas.openxmlformats.org/officeDocument/2006/relationships/slideLayout" Target="../slideLayouts/slideLayout226.xml" /><Relationship Id="rId9" Type="http://schemas.openxmlformats.org/officeDocument/2006/relationships/slideLayout" Target="../slideLayouts/slideLayout231.xml" /><Relationship Id="rId14" Type="http://schemas.openxmlformats.org/officeDocument/2006/relationships/slideLayout" Target="../slideLayouts/slideLayout236.xml" /><Relationship Id="rId22" Type="http://schemas.openxmlformats.org/officeDocument/2006/relationships/slideLayout" Target="../slideLayouts/slideLayout244.xml" /><Relationship Id="rId27" Type="http://schemas.openxmlformats.org/officeDocument/2006/relationships/slideLayout" Target="../slideLayouts/slideLayout249.xml" /><Relationship Id="rId30" Type="http://schemas.openxmlformats.org/officeDocument/2006/relationships/slideLayout" Target="../slideLayouts/slideLayout252.xml" /></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 /><Relationship Id="rId3" Type="http://schemas.openxmlformats.org/officeDocument/2006/relationships/slideLayout" Target="../slideLayouts/slideLayout15.xml" /><Relationship Id="rId7" Type="http://schemas.openxmlformats.org/officeDocument/2006/relationships/slideLayout" Target="../slideLayouts/slideLayout19.xml" /><Relationship Id="rId12" Type="http://schemas.openxmlformats.org/officeDocument/2006/relationships/theme" Target="../theme/theme3.xml" /><Relationship Id="rId2" Type="http://schemas.openxmlformats.org/officeDocument/2006/relationships/slideLayout" Target="../slideLayouts/slideLayout14.xml" /><Relationship Id="rId1" Type="http://schemas.openxmlformats.org/officeDocument/2006/relationships/slideLayout" Target="../slideLayouts/slideLayout13.xml" /><Relationship Id="rId6" Type="http://schemas.openxmlformats.org/officeDocument/2006/relationships/slideLayout" Target="../slideLayouts/slideLayout18.xml" /><Relationship Id="rId11" Type="http://schemas.openxmlformats.org/officeDocument/2006/relationships/slideLayout" Target="../slideLayouts/slideLayout23.xml" /><Relationship Id="rId5" Type="http://schemas.openxmlformats.org/officeDocument/2006/relationships/slideLayout" Target="../slideLayouts/slideLayout17.xml" /><Relationship Id="rId10" Type="http://schemas.openxmlformats.org/officeDocument/2006/relationships/slideLayout" Target="../slideLayouts/slideLayout22.xml" /><Relationship Id="rId4" Type="http://schemas.openxmlformats.org/officeDocument/2006/relationships/slideLayout" Target="../slideLayouts/slideLayout16.xml" /><Relationship Id="rId9" Type="http://schemas.openxmlformats.org/officeDocument/2006/relationships/slideLayout" Target="../slideLayouts/slideLayout21.xml" /></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49.xml" /><Relationship Id="rId117" Type="http://schemas.openxmlformats.org/officeDocument/2006/relationships/slideLayout" Target="../slideLayouts/slideLayout140.xml" /><Relationship Id="rId21" Type="http://schemas.openxmlformats.org/officeDocument/2006/relationships/slideLayout" Target="../slideLayouts/slideLayout44.xml" /><Relationship Id="rId42" Type="http://schemas.openxmlformats.org/officeDocument/2006/relationships/slideLayout" Target="../slideLayouts/slideLayout65.xml" /><Relationship Id="rId47" Type="http://schemas.openxmlformats.org/officeDocument/2006/relationships/slideLayout" Target="../slideLayouts/slideLayout70.xml" /><Relationship Id="rId63" Type="http://schemas.openxmlformats.org/officeDocument/2006/relationships/slideLayout" Target="../slideLayouts/slideLayout86.xml" /><Relationship Id="rId68" Type="http://schemas.openxmlformats.org/officeDocument/2006/relationships/slideLayout" Target="../slideLayouts/slideLayout91.xml" /><Relationship Id="rId84" Type="http://schemas.openxmlformats.org/officeDocument/2006/relationships/slideLayout" Target="../slideLayouts/slideLayout107.xml" /><Relationship Id="rId89" Type="http://schemas.openxmlformats.org/officeDocument/2006/relationships/slideLayout" Target="../slideLayouts/slideLayout112.xml" /><Relationship Id="rId112" Type="http://schemas.openxmlformats.org/officeDocument/2006/relationships/slideLayout" Target="../slideLayouts/slideLayout135.xml" /><Relationship Id="rId16" Type="http://schemas.openxmlformats.org/officeDocument/2006/relationships/slideLayout" Target="../slideLayouts/slideLayout39.xml" /><Relationship Id="rId107" Type="http://schemas.openxmlformats.org/officeDocument/2006/relationships/slideLayout" Target="../slideLayouts/slideLayout130.xml" /><Relationship Id="rId11" Type="http://schemas.openxmlformats.org/officeDocument/2006/relationships/slideLayout" Target="../slideLayouts/slideLayout34.xml" /><Relationship Id="rId24" Type="http://schemas.openxmlformats.org/officeDocument/2006/relationships/slideLayout" Target="../slideLayouts/slideLayout47.xml" /><Relationship Id="rId32" Type="http://schemas.openxmlformats.org/officeDocument/2006/relationships/slideLayout" Target="../slideLayouts/slideLayout55.xml" /><Relationship Id="rId37" Type="http://schemas.openxmlformats.org/officeDocument/2006/relationships/slideLayout" Target="../slideLayouts/slideLayout60.xml" /><Relationship Id="rId40" Type="http://schemas.openxmlformats.org/officeDocument/2006/relationships/slideLayout" Target="../slideLayouts/slideLayout63.xml" /><Relationship Id="rId45" Type="http://schemas.openxmlformats.org/officeDocument/2006/relationships/slideLayout" Target="../slideLayouts/slideLayout68.xml" /><Relationship Id="rId53" Type="http://schemas.openxmlformats.org/officeDocument/2006/relationships/slideLayout" Target="../slideLayouts/slideLayout76.xml" /><Relationship Id="rId58" Type="http://schemas.openxmlformats.org/officeDocument/2006/relationships/slideLayout" Target="../slideLayouts/slideLayout81.xml" /><Relationship Id="rId66" Type="http://schemas.openxmlformats.org/officeDocument/2006/relationships/slideLayout" Target="../slideLayouts/slideLayout89.xml" /><Relationship Id="rId74" Type="http://schemas.openxmlformats.org/officeDocument/2006/relationships/slideLayout" Target="../slideLayouts/slideLayout97.xml" /><Relationship Id="rId79" Type="http://schemas.openxmlformats.org/officeDocument/2006/relationships/slideLayout" Target="../slideLayouts/slideLayout102.xml" /><Relationship Id="rId87" Type="http://schemas.openxmlformats.org/officeDocument/2006/relationships/slideLayout" Target="../slideLayouts/slideLayout110.xml" /><Relationship Id="rId102" Type="http://schemas.openxmlformats.org/officeDocument/2006/relationships/slideLayout" Target="../slideLayouts/slideLayout125.xml" /><Relationship Id="rId110" Type="http://schemas.openxmlformats.org/officeDocument/2006/relationships/slideLayout" Target="../slideLayouts/slideLayout133.xml" /><Relationship Id="rId115" Type="http://schemas.openxmlformats.org/officeDocument/2006/relationships/slideLayout" Target="../slideLayouts/slideLayout138.xml" /><Relationship Id="rId5" Type="http://schemas.openxmlformats.org/officeDocument/2006/relationships/slideLayout" Target="../slideLayouts/slideLayout28.xml" /><Relationship Id="rId61" Type="http://schemas.openxmlformats.org/officeDocument/2006/relationships/slideLayout" Target="../slideLayouts/slideLayout84.xml" /><Relationship Id="rId82" Type="http://schemas.openxmlformats.org/officeDocument/2006/relationships/slideLayout" Target="../slideLayouts/slideLayout105.xml" /><Relationship Id="rId90" Type="http://schemas.openxmlformats.org/officeDocument/2006/relationships/slideLayout" Target="../slideLayouts/slideLayout113.xml" /><Relationship Id="rId95" Type="http://schemas.openxmlformats.org/officeDocument/2006/relationships/slideLayout" Target="../slideLayouts/slideLayout118.xml" /><Relationship Id="rId19" Type="http://schemas.openxmlformats.org/officeDocument/2006/relationships/slideLayout" Target="../slideLayouts/slideLayout42.xml" /><Relationship Id="rId14" Type="http://schemas.openxmlformats.org/officeDocument/2006/relationships/slideLayout" Target="../slideLayouts/slideLayout37.xml" /><Relationship Id="rId22" Type="http://schemas.openxmlformats.org/officeDocument/2006/relationships/slideLayout" Target="../slideLayouts/slideLayout45.xml" /><Relationship Id="rId27" Type="http://schemas.openxmlformats.org/officeDocument/2006/relationships/slideLayout" Target="../slideLayouts/slideLayout50.xml" /><Relationship Id="rId30" Type="http://schemas.openxmlformats.org/officeDocument/2006/relationships/slideLayout" Target="../slideLayouts/slideLayout53.xml" /><Relationship Id="rId35" Type="http://schemas.openxmlformats.org/officeDocument/2006/relationships/slideLayout" Target="../slideLayouts/slideLayout58.xml" /><Relationship Id="rId43" Type="http://schemas.openxmlformats.org/officeDocument/2006/relationships/slideLayout" Target="../slideLayouts/slideLayout66.xml" /><Relationship Id="rId48" Type="http://schemas.openxmlformats.org/officeDocument/2006/relationships/slideLayout" Target="../slideLayouts/slideLayout71.xml" /><Relationship Id="rId56" Type="http://schemas.openxmlformats.org/officeDocument/2006/relationships/slideLayout" Target="../slideLayouts/slideLayout79.xml" /><Relationship Id="rId64" Type="http://schemas.openxmlformats.org/officeDocument/2006/relationships/slideLayout" Target="../slideLayouts/slideLayout87.xml" /><Relationship Id="rId69" Type="http://schemas.openxmlformats.org/officeDocument/2006/relationships/slideLayout" Target="../slideLayouts/slideLayout92.xml" /><Relationship Id="rId77" Type="http://schemas.openxmlformats.org/officeDocument/2006/relationships/slideLayout" Target="../slideLayouts/slideLayout100.xml" /><Relationship Id="rId100" Type="http://schemas.openxmlformats.org/officeDocument/2006/relationships/slideLayout" Target="../slideLayouts/slideLayout123.xml" /><Relationship Id="rId105" Type="http://schemas.openxmlformats.org/officeDocument/2006/relationships/slideLayout" Target="../slideLayouts/slideLayout128.xml" /><Relationship Id="rId113" Type="http://schemas.openxmlformats.org/officeDocument/2006/relationships/slideLayout" Target="../slideLayouts/slideLayout136.xml" /><Relationship Id="rId118" Type="http://schemas.openxmlformats.org/officeDocument/2006/relationships/theme" Target="../theme/theme4.xml" /><Relationship Id="rId8" Type="http://schemas.openxmlformats.org/officeDocument/2006/relationships/slideLayout" Target="../slideLayouts/slideLayout31.xml" /><Relationship Id="rId51" Type="http://schemas.openxmlformats.org/officeDocument/2006/relationships/slideLayout" Target="../slideLayouts/slideLayout74.xml" /><Relationship Id="rId72" Type="http://schemas.openxmlformats.org/officeDocument/2006/relationships/slideLayout" Target="../slideLayouts/slideLayout95.xml" /><Relationship Id="rId80" Type="http://schemas.openxmlformats.org/officeDocument/2006/relationships/slideLayout" Target="../slideLayouts/slideLayout103.xml" /><Relationship Id="rId85" Type="http://schemas.openxmlformats.org/officeDocument/2006/relationships/slideLayout" Target="../slideLayouts/slideLayout108.xml" /><Relationship Id="rId93" Type="http://schemas.openxmlformats.org/officeDocument/2006/relationships/slideLayout" Target="../slideLayouts/slideLayout116.xml" /><Relationship Id="rId98" Type="http://schemas.openxmlformats.org/officeDocument/2006/relationships/slideLayout" Target="../slideLayouts/slideLayout121.xml" /><Relationship Id="rId3" Type="http://schemas.openxmlformats.org/officeDocument/2006/relationships/slideLayout" Target="../slideLayouts/slideLayout26.xml" /><Relationship Id="rId12" Type="http://schemas.openxmlformats.org/officeDocument/2006/relationships/slideLayout" Target="../slideLayouts/slideLayout35.xml" /><Relationship Id="rId17" Type="http://schemas.openxmlformats.org/officeDocument/2006/relationships/slideLayout" Target="../slideLayouts/slideLayout40.xml" /><Relationship Id="rId25" Type="http://schemas.openxmlformats.org/officeDocument/2006/relationships/slideLayout" Target="../slideLayouts/slideLayout48.xml" /><Relationship Id="rId33" Type="http://schemas.openxmlformats.org/officeDocument/2006/relationships/slideLayout" Target="../slideLayouts/slideLayout56.xml" /><Relationship Id="rId38" Type="http://schemas.openxmlformats.org/officeDocument/2006/relationships/slideLayout" Target="../slideLayouts/slideLayout61.xml" /><Relationship Id="rId46" Type="http://schemas.openxmlformats.org/officeDocument/2006/relationships/slideLayout" Target="../slideLayouts/slideLayout69.xml" /><Relationship Id="rId59" Type="http://schemas.openxmlformats.org/officeDocument/2006/relationships/slideLayout" Target="../slideLayouts/slideLayout82.xml" /><Relationship Id="rId67" Type="http://schemas.openxmlformats.org/officeDocument/2006/relationships/slideLayout" Target="../slideLayouts/slideLayout90.xml" /><Relationship Id="rId103" Type="http://schemas.openxmlformats.org/officeDocument/2006/relationships/slideLayout" Target="../slideLayouts/slideLayout126.xml" /><Relationship Id="rId108" Type="http://schemas.openxmlformats.org/officeDocument/2006/relationships/slideLayout" Target="../slideLayouts/slideLayout131.xml" /><Relationship Id="rId116" Type="http://schemas.openxmlformats.org/officeDocument/2006/relationships/slideLayout" Target="../slideLayouts/slideLayout139.xml" /><Relationship Id="rId20" Type="http://schemas.openxmlformats.org/officeDocument/2006/relationships/slideLayout" Target="../slideLayouts/slideLayout43.xml" /><Relationship Id="rId41" Type="http://schemas.openxmlformats.org/officeDocument/2006/relationships/slideLayout" Target="../slideLayouts/slideLayout64.xml" /><Relationship Id="rId54" Type="http://schemas.openxmlformats.org/officeDocument/2006/relationships/slideLayout" Target="../slideLayouts/slideLayout77.xml" /><Relationship Id="rId62" Type="http://schemas.openxmlformats.org/officeDocument/2006/relationships/slideLayout" Target="../slideLayouts/slideLayout85.xml" /><Relationship Id="rId70" Type="http://schemas.openxmlformats.org/officeDocument/2006/relationships/slideLayout" Target="../slideLayouts/slideLayout93.xml" /><Relationship Id="rId75" Type="http://schemas.openxmlformats.org/officeDocument/2006/relationships/slideLayout" Target="../slideLayouts/slideLayout98.xml" /><Relationship Id="rId83" Type="http://schemas.openxmlformats.org/officeDocument/2006/relationships/slideLayout" Target="../slideLayouts/slideLayout106.xml" /><Relationship Id="rId88" Type="http://schemas.openxmlformats.org/officeDocument/2006/relationships/slideLayout" Target="../slideLayouts/slideLayout111.xml" /><Relationship Id="rId91" Type="http://schemas.openxmlformats.org/officeDocument/2006/relationships/slideLayout" Target="../slideLayouts/slideLayout114.xml" /><Relationship Id="rId96" Type="http://schemas.openxmlformats.org/officeDocument/2006/relationships/slideLayout" Target="../slideLayouts/slideLayout119.xml" /><Relationship Id="rId111" Type="http://schemas.openxmlformats.org/officeDocument/2006/relationships/slideLayout" Target="../slideLayouts/slideLayout134.xml" /><Relationship Id="rId1" Type="http://schemas.openxmlformats.org/officeDocument/2006/relationships/slideLayout" Target="../slideLayouts/slideLayout24.xml" /><Relationship Id="rId6" Type="http://schemas.openxmlformats.org/officeDocument/2006/relationships/slideLayout" Target="../slideLayouts/slideLayout29.xml" /><Relationship Id="rId15" Type="http://schemas.openxmlformats.org/officeDocument/2006/relationships/slideLayout" Target="../slideLayouts/slideLayout38.xml" /><Relationship Id="rId23" Type="http://schemas.openxmlformats.org/officeDocument/2006/relationships/slideLayout" Target="../slideLayouts/slideLayout46.xml" /><Relationship Id="rId28" Type="http://schemas.openxmlformats.org/officeDocument/2006/relationships/slideLayout" Target="../slideLayouts/slideLayout51.xml" /><Relationship Id="rId36" Type="http://schemas.openxmlformats.org/officeDocument/2006/relationships/slideLayout" Target="../slideLayouts/slideLayout59.xml" /><Relationship Id="rId49" Type="http://schemas.openxmlformats.org/officeDocument/2006/relationships/slideLayout" Target="../slideLayouts/slideLayout72.xml" /><Relationship Id="rId57" Type="http://schemas.openxmlformats.org/officeDocument/2006/relationships/slideLayout" Target="../slideLayouts/slideLayout80.xml" /><Relationship Id="rId106" Type="http://schemas.openxmlformats.org/officeDocument/2006/relationships/slideLayout" Target="../slideLayouts/slideLayout129.xml" /><Relationship Id="rId114" Type="http://schemas.openxmlformats.org/officeDocument/2006/relationships/slideLayout" Target="../slideLayouts/slideLayout137.xml" /><Relationship Id="rId10" Type="http://schemas.openxmlformats.org/officeDocument/2006/relationships/slideLayout" Target="../slideLayouts/slideLayout33.xml" /><Relationship Id="rId31" Type="http://schemas.openxmlformats.org/officeDocument/2006/relationships/slideLayout" Target="../slideLayouts/slideLayout54.xml" /><Relationship Id="rId44" Type="http://schemas.openxmlformats.org/officeDocument/2006/relationships/slideLayout" Target="../slideLayouts/slideLayout67.xml" /><Relationship Id="rId52" Type="http://schemas.openxmlformats.org/officeDocument/2006/relationships/slideLayout" Target="../slideLayouts/slideLayout75.xml" /><Relationship Id="rId60" Type="http://schemas.openxmlformats.org/officeDocument/2006/relationships/slideLayout" Target="../slideLayouts/slideLayout83.xml" /><Relationship Id="rId65" Type="http://schemas.openxmlformats.org/officeDocument/2006/relationships/slideLayout" Target="../slideLayouts/slideLayout88.xml" /><Relationship Id="rId73" Type="http://schemas.openxmlformats.org/officeDocument/2006/relationships/slideLayout" Target="../slideLayouts/slideLayout96.xml" /><Relationship Id="rId78" Type="http://schemas.openxmlformats.org/officeDocument/2006/relationships/slideLayout" Target="../slideLayouts/slideLayout101.xml" /><Relationship Id="rId81" Type="http://schemas.openxmlformats.org/officeDocument/2006/relationships/slideLayout" Target="../slideLayouts/slideLayout104.xml" /><Relationship Id="rId86" Type="http://schemas.openxmlformats.org/officeDocument/2006/relationships/slideLayout" Target="../slideLayouts/slideLayout109.xml" /><Relationship Id="rId94" Type="http://schemas.openxmlformats.org/officeDocument/2006/relationships/slideLayout" Target="../slideLayouts/slideLayout117.xml" /><Relationship Id="rId99" Type="http://schemas.openxmlformats.org/officeDocument/2006/relationships/slideLayout" Target="../slideLayouts/slideLayout122.xml" /><Relationship Id="rId101" Type="http://schemas.openxmlformats.org/officeDocument/2006/relationships/slideLayout" Target="../slideLayouts/slideLayout124.xml" /><Relationship Id="rId4" Type="http://schemas.openxmlformats.org/officeDocument/2006/relationships/slideLayout" Target="../slideLayouts/slideLayout27.xml" /><Relationship Id="rId9" Type="http://schemas.openxmlformats.org/officeDocument/2006/relationships/slideLayout" Target="../slideLayouts/slideLayout32.xml" /><Relationship Id="rId13" Type="http://schemas.openxmlformats.org/officeDocument/2006/relationships/slideLayout" Target="../slideLayouts/slideLayout36.xml" /><Relationship Id="rId18" Type="http://schemas.openxmlformats.org/officeDocument/2006/relationships/slideLayout" Target="../slideLayouts/slideLayout41.xml" /><Relationship Id="rId39" Type="http://schemas.openxmlformats.org/officeDocument/2006/relationships/slideLayout" Target="../slideLayouts/slideLayout62.xml" /><Relationship Id="rId109" Type="http://schemas.openxmlformats.org/officeDocument/2006/relationships/slideLayout" Target="../slideLayouts/slideLayout132.xml" /><Relationship Id="rId34" Type="http://schemas.openxmlformats.org/officeDocument/2006/relationships/slideLayout" Target="../slideLayouts/slideLayout57.xml" /><Relationship Id="rId50" Type="http://schemas.openxmlformats.org/officeDocument/2006/relationships/slideLayout" Target="../slideLayouts/slideLayout73.xml" /><Relationship Id="rId55" Type="http://schemas.openxmlformats.org/officeDocument/2006/relationships/slideLayout" Target="../slideLayouts/slideLayout78.xml" /><Relationship Id="rId76" Type="http://schemas.openxmlformats.org/officeDocument/2006/relationships/slideLayout" Target="../slideLayouts/slideLayout99.xml" /><Relationship Id="rId97" Type="http://schemas.openxmlformats.org/officeDocument/2006/relationships/slideLayout" Target="../slideLayouts/slideLayout120.xml" /><Relationship Id="rId104" Type="http://schemas.openxmlformats.org/officeDocument/2006/relationships/slideLayout" Target="../slideLayouts/slideLayout127.xml" /><Relationship Id="rId7" Type="http://schemas.openxmlformats.org/officeDocument/2006/relationships/slideLayout" Target="../slideLayouts/slideLayout30.xml" /><Relationship Id="rId71" Type="http://schemas.openxmlformats.org/officeDocument/2006/relationships/slideLayout" Target="../slideLayouts/slideLayout94.xml" /><Relationship Id="rId92" Type="http://schemas.openxmlformats.org/officeDocument/2006/relationships/slideLayout" Target="../slideLayouts/slideLayout115.xml" /><Relationship Id="rId2" Type="http://schemas.openxmlformats.org/officeDocument/2006/relationships/slideLayout" Target="../slideLayouts/slideLayout25.xml" /><Relationship Id="rId29" Type="http://schemas.openxmlformats.org/officeDocument/2006/relationships/slideLayout" Target="../slideLayouts/slideLayout52.xml" /></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8.xml" /><Relationship Id="rId13" Type="http://schemas.openxmlformats.org/officeDocument/2006/relationships/slideLayout" Target="../slideLayouts/slideLayout153.xml" /><Relationship Id="rId3" Type="http://schemas.openxmlformats.org/officeDocument/2006/relationships/slideLayout" Target="../slideLayouts/slideLayout143.xml" /><Relationship Id="rId7" Type="http://schemas.openxmlformats.org/officeDocument/2006/relationships/slideLayout" Target="../slideLayouts/slideLayout147.xml" /><Relationship Id="rId12" Type="http://schemas.openxmlformats.org/officeDocument/2006/relationships/slideLayout" Target="../slideLayouts/slideLayout152.xml" /><Relationship Id="rId2" Type="http://schemas.openxmlformats.org/officeDocument/2006/relationships/slideLayout" Target="../slideLayouts/slideLayout142.xml" /><Relationship Id="rId1" Type="http://schemas.openxmlformats.org/officeDocument/2006/relationships/slideLayout" Target="../slideLayouts/slideLayout141.xml" /><Relationship Id="rId6" Type="http://schemas.openxmlformats.org/officeDocument/2006/relationships/slideLayout" Target="../slideLayouts/slideLayout146.xml" /><Relationship Id="rId11" Type="http://schemas.openxmlformats.org/officeDocument/2006/relationships/slideLayout" Target="../slideLayouts/slideLayout151.xml" /><Relationship Id="rId5" Type="http://schemas.openxmlformats.org/officeDocument/2006/relationships/slideLayout" Target="../slideLayouts/slideLayout145.xml" /><Relationship Id="rId15" Type="http://schemas.openxmlformats.org/officeDocument/2006/relationships/theme" Target="../theme/theme5.xml" /><Relationship Id="rId10" Type="http://schemas.openxmlformats.org/officeDocument/2006/relationships/slideLayout" Target="../slideLayouts/slideLayout150.xml" /><Relationship Id="rId4" Type="http://schemas.openxmlformats.org/officeDocument/2006/relationships/slideLayout" Target="../slideLayouts/slideLayout144.xml" /><Relationship Id="rId9" Type="http://schemas.openxmlformats.org/officeDocument/2006/relationships/slideLayout" Target="../slideLayouts/slideLayout149.xml" /><Relationship Id="rId14" Type="http://schemas.openxmlformats.org/officeDocument/2006/relationships/slideLayout" Target="../slideLayouts/slideLayout154.xml" /></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57.xml" /><Relationship Id="rId7" Type="http://schemas.openxmlformats.org/officeDocument/2006/relationships/theme" Target="../theme/theme6.xml" /><Relationship Id="rId2" Type="http://schemas.openxmlformats.org/officeDocument/2006/relationships/slideLayout" Target="../slideLayouts/slideLayout156.xml" /><Relationship Id="rId1" Type="http://schemas.openxmlformats.org/officeDocument/2006/relationships/slideLayout" Target="../slideLayouts/slideLayout155.xml" /><Relationship Id="rId6" Type="http://schemas.openxmlformats.org/officeDocument/2006/relationships/slideLayout" Target="../slideLayouts/slideLayout160.xml" /><Relationship Id="rId5" Type="http://schemas.openxmlformats.org/officeDocument/2006/relationships/slideLayout" Target="../slideLayouts/slideLayout159.xml" /><Relationship Id="rId4" Type="http://schemas.openxmlformats.org/officeDocument/2006/relationships/slideLayout" Target="../slideLayouts/slideLayout158.xml" /></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8.xml" /><Relationship Id="rId13" Type="http://schemas.openxmlformats.org/officeDocument/2006/relationships/slideLayout" Target="../slideLayouts/slideLayout173.xml" /><Relationship Id="rId3" Type="http://schemas.openxmlformats.org/officeDocument/2006/relationships/slideLayout" Target="../slideLayouts/slideLayout163.xml" /><Relationship Id="rId7" Type="http://schemas.openxmlformats.org/officeDocument/2006/relationships/slideLayout" Target="../slideLayouts/slideLayout167.xml" /><Relationship Id="rId12" Type="http://schemas.openxmlformats.org/officeDocument/2006/relationships/slideLayout" Target="../slideLayouts/slideLayout172.xml" /><Relationship Id="rId17" Type="http://schemas.openxmlformats.org/officeDocument/2006/relationships/theme" Target="../theme/theme7.xml" /><Relationship Id="rId2" Type="http://schemas.openxmlformats.org/officeDocument/2006/relationships/slideLayout" Target="../slideLayouts/slideLayout162.xml" /><Relationship Id="rId16" Type="http://schemas.openxmlformats.org/officeDocument/2006/relationships/slideLayout" Target="../slideLayouts/slideLayout176.xml" /><Relationship Id="rId1" Type="http://schemas.openxmlformats.org/officeDocument/2006/relationships/slideLayout" Target="../slideLayouts/slideLayout161.xml" /><Relationship Id="rId6" Type="http://schemas.openxmlformats.org/officeDocument/2006/relationships/slideLayout" Target="../slideLayouts/slideLayout166.xml" /><Relationship Id="rId11" Type="http://schemas.openxmlformats.org/officeDocument/2006/relationships/slideLayout" Target="../slideLayouts/slideLayout171.xml" /><Relationship Id="rId5" Type="http://schemas.openxmlformats.org/officeDocument/2006/relationships/slideLayout" Target="../slideLayouts/slideLayout165.xml" /><Relationship Id="rId15" Type="http://schemas.openxmlformats.org/officeDocument/2006/relationships/slideLayout" Target="../slideLayouts/slideLayout175.xml" /><Relationship Id="rId10" Type="http://schemas.openxmlformats.org/officeDocument/2006/relationships/slideLayout" Target="../slideLayouts/slideLayout170.xml" /><Relationship Id="rId4" Type="http://schemas.openxmlformats.org/officeDocument/2006/relationships/slideLayout" Target="../slideLayouts/slideLayout164.xml" /><Relationship Id="rId9" Type="http://schemas.openxmlformats.org/officeDocument/2006/relationships/slideLayout" Target="../slideLayouts/slideLayout169.xml" /><Relationship Id="rId14" Type="http://schemas.openxmlformats.org/officeDocument/2006/relationships/slideLayout" Target="../slideLayouts/slideLayout174.xml" /></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4.xml" /><Relationship Id="rId13" Type="http://schemas.openxmlformats.org/officeDocument/2006/relationships/slideLayout" Target="../slideLayouts/slideLayout189.xml" /><Relationship Id="rId18" Type="http://schemas.openxmlformats.org/officeDocument/2006/relationships/slideLayout" Target="../slideLayouts/slideLayout194.xml" /><Relationship Id="rId26" Type="http://schemas.openxmlformats.org/officeDocument/2006/relationships/slideLayout" Target="../slideLayouts/slideLayout202.xml" /><Relationship Id="rId3" Type="http://schemas.openxmlformats.org/officeDocument/2006/relationships/slideLayout" Target="../slideLayouts/slideLayout179.xml" /><Relationship Id="rId21" Type="http://schemas.openxmlformats.org/officeDocument/2006/relationships/slideLayout" Target="../slideLayouts/slideLayout197.xml" /><Relationship Id="rId7" Type="http://schemas.openxmlformats.org/officeDocument/2006/relationships/slideLayout" Target="../slideLayouts/slideLayout183.xml" /><Relationship Id="rId12" Type="http://schemas.openxmlformats.org/officeDocument/2006/relationships/slideLayout" Target="../slideLayouts/slideLayout188.xml" /><Relationship Id="rId17" Type="http://schemas.openxmlformats.org/officeDocument/2006/relationships/slideLayout" Target="../slideLayouts/slideLayout193.xml" /><Relationship Id="rId25" Type="http://schemas.openxmlformats.org/officeDocument/2006/relationships/slideLayout" Target="../slideLayouts/slideLayout201.xml" /><Relationship Id="rId33" Type="http://schemas.openxmlformats.org/officeDocument/2006/relationships/theme" Target="../theme/theme8.xml" /><Relationship Id="rId2" Type="http://schemas.openxmlformats.org/officeDocument/2006/relationships/slideLayout" Target="../slideLayouts/slideLayout178.xml" /><Relationship Id="rId16" Type="http://schemas.openxmlformats.org/officeDocument/2006/relationships/slideLayout" Target="../slideLayouts/slideLayout192.xml" /><Relationship Id="rId20" Type="http://schemas.openxmlformats.org/officeDocument/2006/relationships/slideLayout" Target="../slideLayouts/slideLayout196.xml" /><Relationship Id="rId29" Type="http://schemas.openxmlformats.org/officeDocument/2006/relationships/slideLayout" Target="../slideLayouts/slideLayout205.xml" /><Relationship Id="rId1" Type="http://schemas.openxmlformats.org/officeDocument/2006/relationships/slideLayout" Target="../slideLayouts/slideLayout177.xml" /><Relationship Id="rId6" Type="http://schemas.openxmlformats.org/officeDocument/2006/relationships/slideLayout" Target="../slideLayouts/slideLayout182.xml" /><Relationship Id="rId11" Type="http://schemas.openxmlformats.org/officeDocument/2006/relationships/slideLayout" Target="../slideLayouts/slideLayout187.xml" /><Relationship Id="rId24" Type="http://schemas.openxmlformats.org/officeDocument/2006/relationships/slideLayout" Target="../slideLayouts/slideLayout200.xml" /><Relationship Id="rId32" Type="http://schemas.openxmlformats.org/officeDocument/2006/relationships/slideLayout" Target="../slideLayouts/slideLayout208.xml" /><Relationship Id="rId5" Type="http://schemas.openxmlformats.org/officeDocument/2006/relationships/slideLayout" Target="../slideLayouts/slideLayout181.xml" /><Relationship Id="rId15" Type="http://schemas.openxmlformats.org/officeDocument/2006/relationships/slideLayout" Target="../slideLayouts/slideLayout191.xml" /><Relationship Id="rId23" Type="http://schemas.openxmlformats.org/officeDocument/2006/relationships/slideLayout" Target="../slideLayouts/slideLayout199.xml" /><Relationship Id="rId28" Type="http://schemas.openxmlformats.org/officeDocument/2006/relationships/slideLayout" Target="../slideLayouts/slideLayout204.xml" /><Relationship Id="rId10" Type="http://schemas.openxmlformats.org/officeDocument/2006/relationships/slideLayout" Target="../slideLayouts/slideLayout186.xml" /><Relationship Id="rId19" Type="http://schemas.openxmlformats.org/officeDocument/2006/relationships/slideLayout" Target="../slideLayouts/slideLayout195.xml" /><Relationship Id="rId31" Type="http://schemas.openxmlformats.org/officeDocument/2006/relationships/slideLayout" Target="../slideLayouts/slideLayout207.xml" /><Relationship Id="rId4" Type="http://schemas.openxmlformats.org/officeDocument/2006/relationships/slideLayout" Target="../slideLayouts/slideLayout180.xml" /><Relationship Id="rId9" Type="http://schemas.openxmlformats.org/officeDocument/2006/relationships/slideLayout" Target="../slideLayouts/slideLayout185.xml" /><Relationship Id="rId14" Type="http://schemas.openxmlformats.org/officeDocument/2006/relationships/slideLayout" Target="../slideLayouts/slideLayout190.xml" /><Relationship Id="rId22" Type="http://schemas.openxmlformats.org/officeDocument/2006/relationships/slideLayout" Target="../slideLayouts/slideLayout198.xml" /><Relationship Id="rId27" Type="http://schemas.openxmlformats.org/officeDocument/2006/relationships/slideLayout" Target="../slideLayouts/slideLayout203.xml" /><Relationship Id="rId30" Type="http://schemas.openxmlformats.org/officeDocument/2006/relationships/slideLayout" Target="../slideLayouts/slideLayout206.xml" /></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11.xml" /><Relationship Id="rId2" Type="http://schemas.openxmlformats.org/officeDocument/2006/relationships/slideLayout" Target="../slideLayouts/slideLayout210.xml" /><Relationship Id="rId1" Type="http://schemas.openxmlformats.org/officeDocument/2006/relationships/slideLayout" Target="../slideLayouts/slideLayout209.xml" /><Relationship Id="rId4" Type="http://schemas.openxmlformats.org/officeDocument/2006/relationships/theme" Target="../theme/theme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F1815-8A99-4E15-BE20-18605B463DA3}" type="datetimeFigureOut">
              <a:rPr lang="en-US" smtClean="0"/>
              <a:t>7/19/2023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8B715-23AC-4CD7-8253-4556B0D3EE55}" type="slidenum">
              <a:rPr lang="en-US" smtClean="0"/>
              <a:t>‹#›</a:t>
            </a:fld>
            <a:endParaRPr lang="en-US"/>
          </a:p>
        </p:txBody>
      </p:sp>
    </p:spTree>
    <p:extLst>
      <p:ext uri="{BB962C8B-B14F-4D97-AF65-F5344CB8AC3E}">
        <p14:creationId xmlns:p14="http://schemas.microsoft.com/office/powerpoint/2010/main" val="174486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9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2F4F8"/>
            </a:gs>
          </a:gsLst>
          <a:lin ang="27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725C68-EA65-D645-9F3E-9262E4AD09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9831F6-CE2A-7641-84F7-290122F76E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E4672-A741-974E-A098-B99E61B90C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A038A-7D01-3A40-AE2A-E1D3F7CBA892}" type="datetimeFigureOut">
              <a:rPr lang="en-US" smtClean="0"/>
              <a:t>7/19/2023</a:t>
            </a:fld>
            <a:endParaRPr lang="en-US"/>
          </a:p>
        </p:txBody>
      </p:sp>
      <p:sp>
        <p:nvSpPr>
          <p:cNvPr id="5" name="Footer Placeholder 4">
            <a:extLst>
              <a:ext uri="{FF2B5EF4-FFF2-40B4-BE49-F238E27FC236}">
                <a16:creationId xmlns:a16="http://schemas.microsoft.com/office/drawing/2014/main" id="{A150AB51-D552-4D4F-97F9-C19846F03E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0E256B-D5AD-7940-8A72-9245FEDF0E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E0DD2-5FB6-3B43-A59C-4DC4B2C5C129}" type="slidenum">
              <a:rPr lang="en-US" smtClean="0"/>
              <a:t>‹#›</a:t>
            </a:fld>
            <a:endParaRPr lang="en-US"/>
          </a:p>
        </p:txBody>
      </p:sp>
    </p:spTree>
    <p:extLst>
      <p:ext uri="{BB962C8B-B14F-4D97-AF65-F5344CB8AC3E}">
        <p14:creationId xmlns:p14="http://schemas.microsoft.com/office/powerpoint/2010/main" val="1884127333"/>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2D2E3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309591"/>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 id="2147483956" r:id="rId18"/>
    <p:sldLayoutId id="2147483957" r:id="rId19"/>
    <p:sldLayoutId id="2147483958" r:id="rId20"/>
    <p:sldLayoutId id="2147483959" r:id="rId21"/>
    <p:sldLayoutId id="2147483960" r:id="rId22"/>
    <p:sldLayoutId id="2147483961" r:id="rId23"/>
    <p:sldLayoutId id="2147483962" r:id="rId24"/>
    <p:sldLayoutId id="2147483963" r:id="rId25"/>
    <p:sldLayoutId id="2147483964" r:id="rId26"/>
    <p:sldLayoutId id="2147483965" r:id="rId27"/>
    <p:sldLayoutId id="2147483966" r:id="rId28"/>
    <p:sldLayoutId id="2147483967" r:id="rId29"/>
    <p:sldLayoutId id="2147483968" r:id="rId30"/>
    <p:sldLayoutId id="2147483969" r:id="rId31"/>
    <p:sldLayoutId id="2147483970" r:id="rId32"/>
  </p:sldLayoutIdLst>
  <p:transition spd="med"/>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1pPr>
      <a:lvl2pPr marL="0" marR="0" indent="1143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2pPr>
      <a:lvl3pPr marL="0" marR="0" indent="2286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3pPr>
      <a:lvl4pPr marL="0" marR="0" indent="3429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4pPr>
      <a:lvl5pPr marL="0" marR="0" indent="4572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5pPr>
      <a:lvl6pPr marL="0" marR="0" indent="5715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6pPr>
      <a:lvl7pPr marL="0" marR="0" indent="6858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7pPr>
      <a:lvl8pPr marL="0" marR="0" indent="8001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8pPr>
      <a:lvl9pPr marL="0" marR="0" indent="9144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9pPr>
    </p:titleStyle>
    <p:bodyStyle>
      <a:lvl1pPr marL="0" marR="0" indent="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1pPr>
      <a:lvl2pPr marL="0" marR="0" indent="11430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2pPr>
      <a:lvl3pPr marL="0" marR="0" indent="22860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3pPr>
      <a:lvl4pPr marL="0" marR="0" indent="34290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4pPr>
      <a:lvl5pPr marL="0" marR="0" indent="45720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5pPr>
      <a:lvl6pPr marL="0" marR="0" indent="57150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6pPr>
      <a:lvl7pPr marL="0" marR="0" indent="68580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7pPr>
      <a:lvl8pPr marL="0" marR="0" indent="80010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8pPr>
      <a:lvl9pPr marL="0" marR="0" indent="91440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r" defTabSz="412750" latinLnBrk="0">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Poppins Bold"/>
        </a:defRPr>
      </a:lvl1pPr>
      <a:lvl2pPr marL="0" marR="0" indent="114300" algn="r" defTabSz="412750" latinLnBrk="0">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Poppins Bold"/>
        </a:defRPr>
      </a:lvl2pPr>
      <a:lvl3pPr marL="0" marR="0" indent="228600" algn="r" defTabSz="412750" latinLnBrk="0">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Poppins Bold"/>
        </a:defRPr>
      </a:lvl3pPr>
      <a:lvl4pPr marL="0" marR="0" indent="342900" algn="r" defTabSz="412750" latinLnBrk="0">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Poppins Bold"/>
        </a:defRPr>
      </a:lvl4pPr>
      <a:lvl5pPr marL="0" marR="0" indent="457200" algn="r" defTabSz="412750" latinLnBrk="0">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Poppins Bold"/>
        </a:defRPr>
      </a:lvl5pPr>
      <a:lvl6pPr marL="0" marR="0" indent="571500" algn="r" defTabSz="412750" latinLnBrk="0">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Poppins Bold"/>
        </a:defRPr>
      </a:lvl6pPr>
      <a:lvl7pPr marL="0" marR="0" indent="685800" algn="r" defTabSz="412750" latinLnBrk="0">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Poppins Bold"/>
        </a:defRPr>
      </a:lvl7pPr>
      <a:lvl8pPr marL="0" marR="0" indent="800100" algn="r" defTabSz="412750" latinLnBrk="0">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Poppins Bold"/>
        </a:defRPr>
      </a:lvl8pPr>
      <a:lvl9pPr marL="0" marR="0" indent="914400" algn="r" defTabSz="412750" latinLnBrk="0">
        <a:lnSpc>
          <a:spcPct val="100000"/>
        </a:lnSpc>
        <a:spcBef>
          <a:spcPts val="0"/>
        </a:spcBef>
        <a:spcAft>
          <a:spcPts val="0"/>
        </a:spcAft>
        <a:buClrTx/>
        <a:buSzTx/>
        <a:buFontTx/>
        <a:buNone/>
        <a:tabLst/>
        <a:defRPr sz="1250" b="0" i="0" u="none" strike="noStrike" cap="none" spc="0" baseline="0">
          <a:ln>
            <a:noFill/>
          </a:ln>
          <a:solidFill>
            <a:schemeClr val="tx1"/>
          </a:solidFill>
          <a:uFillTx/>
          <a:latin typeface="+mn-lt"/>
          <a:ea typeface="+mn-ea"/>
          <a:cs typeface="+mn-cs"/>
          <a:sym typeface="Poppins Bold"/>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0134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CC5F78-8D8E-A145-9034-B6354A434183}"/>
              </a:ext>
            </a:extLst>
          </p:cNvPr>
          <p:cNvSpPr/>
          <p:nvPr userDrawn="1"/>
        </p:nvSpPr>
        <p:spPr>
          <a:xfrm>
            <a:off x="11640533" y="0"/>
            <a:ext cx="564445" cy="6858000"/>
          </a:xfrm>
          <a:prstGeom prst="rect">
            <a:avLst/>
          </a:prstGeom>
          <a:solidFill>
            <a:srgbClr val="666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0719F04-8522-4F8B-ADB2-277387ED2A86}"/>
              </a:ext>
            </a:extLst>
          </p:cNvPr>
          <p:cNvSpPr txBox="1"/>
          <p:nvPr userDrawn="1"/>
        </p:nvSpPr>
        <p:spPr>
          <a:xfrm rot="16200000">
            <a:off x="10454563" y="2779566"/>
            <a:ext cx="2936384" cy="230832"/>
          </a:xfrm>
          <a:prstGeom prst="rect">
            <a:avLst/>
          </a:prstGeom>
          <a:noFill/>
        </p:spPr>
        <p:txBody>
          <a:bodyPr wrap="square" rtlCol="0">
            <a:spAutoFit/>
          </a:bodyPr>
          <a:lstStyle/>
          <a:p>
            <a:r>
              <a:rPr lang="en-US" sz="900" spc="40" baseline="0" dirty="0">
                <a:solidFill>
                  <a:schemeClr val="bg1">
                    <a:lumMod val="95000"/>
                  </a:schemeClr>
                </a:solidFill>
                <a:latin typeface="Century Gothic" panose="020B0502020202020204" pitchFamily="34" charset="0"/>
                <a:cs typeface="Poppins" panose="00000500000000000000" pitchFamily="2" charset="0"/>
              </a:rPr>
              <a:t>\\ Strategic Planning Presentation</a:t>
            </a:r>
            <a:endParaRPr lang="en-US" sz="900" b="1" spc="40" baseline="0" dirty="0">
              <a:solidFill>
                <a:schemeClr val="bg1">
                  <a:lumMod val="95000"/>
                </a:schemeClr>
              </a:solidFill>
              <a:latin typeface="Century Gothic" panose="020B0502020202020204" pitchFamily="34" charset="0"/>
              <a:cs typeface="Poppins" panose="00000500000000000000" pitchFamily="2" charset="0"/>
            </a:endParaRPr>
          </a:p>
        </p:txBody>
      </p:sp>
      <p:sp>
        <p:nvSpPr>
          <p:cNvPr id="28" name="TextBox 27">
            <a:extLst>
              <a:ext uri="{FF2B5EF4-FFF2-40B4-BE49-F238E27FC236}">
                <a16:creationId xmlns:a16="http://schemas.microsoft.com/office/drawing/2014/main" id="{2568BFC8-C9A0-4183-96E2-09297FC6E0C1}"/>
              </a:ext>
            </a:extLst>
          </p:cNvPr>
          <p:cNvSpPr txBox="1"/>
          <p:nvPr userDrawn="1"/>
        </p:nvSpPr>
        <p:spPr>
          <a:xfrm rot="16200000">
            <a:off x="11457934" y="4827890"/>
            <a:ext cx="929642" cy="276999"/>
          </a:xfrm>
          <a:prstGeom prst="rect">
            <a:avLst/>
          </a:prstGeom>
          <a:noFill/>
        </p:spPr>
        <p:txBody>
          <a:bodyPr wrap="square" rtlCol="0">
            <a:spAutoFit/>
          </a:bodyPr>
          <a:lstStyle/>
          <a:p>
            <a:pPr algn="r"/>
            <a:fld id="{260E2A6B-A809-4840-BF14-8648BC0BDF87}" type="slidenum">
              <a:rPr lang="id-ID" sz="1200" b="1" i="0" strike="noStrike" spc="0" smtClean="0">
                <a:solidFill>
                  <a:schemeClr val="bg1">
                    <a:lumMod val="95000"/>
                  </a:schemeClr>
                </a:solidFill>
                <a:latin typeface="Century Gothic" panose="020B0502020202020204" pitchFamily="34" charset="0"/>
                <a:ea typeface="Open Sans Semibold" panose="020B0706030804020204" pitchFamily="34" charset="0"/>
                <a:cs typeface="Poppins" panose="00000500000000000000" pitchFamily="2" charset="0"/>
              </a:rPr>
              <a:pPr algn="r"/>
              <a:t>‹#›</a:t>
            </a:fld>
            <a:endParaRPr lang="id-ID" sz="1200" b="1" i="0" strike="noStrike" spc="0" dirty="0">
              <a:solidFill>
                <a:schemeClr val="bg1">
                  <a:lumMod val="95000"/>
                </a:schemeClr>
              </a:solidFill>
              <a:latin typeface="Century Gothic" panose="020B0502020202020204" pitchFamily="34" charset="0"/>
              <a:ea typeface="Open Sans Semibold" panose="020B0706030804020204" pitchFamily="34" charset="0"/>
              <a:cs typeface="Poppins" panose="00000500000000000000" pitchFamily="2" charset="0"/>
            </a:endParaRPr>
          </a:p>
        </p:txBody>
      </p:sp>
    </p:spTree>
    <p:extLst>
      <p:ext uri="{BB962C8B-B14F-4D97-AF65-F5344CB8AC3E}">
        <p14:creationId xmlns:p14="http://schemas.microsoft.com/office/powerpoint/2010/main" val="808135573"/>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44">
          <p15:clr>
            <a:srgbClr val="A4A3A4"/>
          </p15:clr>
        </p15:guide>
        <p15:guide id="2" pos="336">
          <p15:clr>
            <a:srgbClr val="A4A3A4"/>
          </p15:clr>
        </p15:guide>
        <p15:guide id="3" orient="horz" pos="312">
          <p15:clr>
            <a:srgbClr val="F26B43"/>
          </p15:clr>
        </p15:guide>
        <p15:guide id="4" orient="horz" pos="4008">
          <p15:clr>
            <a:srgbClr val="F26B43"/>
          </p15:clr>
        </p15:guide>
        <p15:guide id="5" pos="3840">
          <p15:clr>
            <a:srgbClr val="FDE53C"/>
          </p15:clr>
        </p15:guide>
        <p15:guide id="6" orient="horz" pos="2160">
          <p15:clr>
            <a:srgbClr val="A4A3A4"/>
          </p15:clr>
        </p15:guide>
        <p15:guide id="7" orient="horz" pos="408">
          <p15:clr>
            <a:srgbClr val="F26B43"/>
          </p15:clr>
        </p15:guide>
        <p15:guide id="8" orient="horz" pos="3912">
          <p15:clr>
            <a:srgbClr val="F26B43"/>
          </p15:clr>
        </p15:guide>
        <p15:guide id="9" pos="2088">
          <p15:clr>
            <a:srgbClr val="FDE53C"/>
          </p15:clr>
        </p15:guide>
        <p15:guide id="10" pos="5592">
          <p15:clr>
            <a:srgbClr val="FDE53C"/>
          </p15:clr>
        </p15:guide>
        <p15:guide id="11" pos="624">
          <p15:clr>
            <a:srgbClr val="FDE53C"/>
          </p15:clr>
        </p15:guide>
        <p15:guide id="12" pos="7056">
          <p15:clr>
            <a:srgbClr val="FDE53C"/>
          </p15:clr>
        </p15:guide>
        <p15:guide id="13" pos="1104">
          <p15:clr>
            <a:srgbClr val="5ACBF0"/>
          </p15:clr>
        </p15:guide>
        <p15:guide id="14" pos="6576">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D31DC5A-562F-4E09-8B12-974626B14509}"/>
              </a:ext>
            </a:extLst>
          </p:cNvPr>
          <p:cNvGrpSpPr/>
          <p:nvPr userDrawn="1"/>
        </p:nvGrpSpPr>
        <p:grpSpPr>
          <a:xfrm>
            <a:off x="-1" y="-2"/>
            <a:ext cx="12192001" cy="6858002"/>
            <a:chOff x="-1" y="-2"/>
            <a:chExt cx="12192001" cy="6858002"/>
          </a:xfrm>
        </p:grpSpPr>
        <p:sp>
          <p:nvSpPr>
            <p:cNvPr id="14" name="Прямоугольник 10">
              <a:extLst>
                <a:ext uri="{FF2B5EF4-FFF2-40B4-BE49-F238E27FC236}">
                  <a16:creationId xmlns:a16="http://schemas.microsoft.com/office/drawing/2014/main" id="{18A715FD-4D30-40F2-AD26-C722A07A6982}"/>
                </a:ext>
              </a:extLst>
            </p:cNvPr>
            <p:cNvSpPr/>
            <p:nvPr userDrawn="1"/>
          </p:nvSpPr>
          <p:spPr>
            <a:xfrm>
              <a:off x="0" y="0"/>
              <a:ext cx="12192000" cy="6858000"/>
            </a:xfrm>
            <a:prstGeom prst="rect">
              <a:avLst/>
            </a:prstGeom>
            <a:gradFill>
              <a:gsLst>
                <a:gs pos="0">
                  <a:srgbClr val="101036"/>
                </a:gs>
                <a:gs pos="88000">
                  <a:srgbClr val="0B0B29"/>
                </a:gs>
              </a:gsLst>
              <a:lin ang="42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5" name="Прямоугольник 16">
              <a:extLst>
                <a:ext uri="{FF2B5EF4-FFF2-40B4-BE49-F238E27FC236}">
                  <a16:creationId xmlns:a16="http://schemas.microsoft.com/office/drawing/2014/main" id="{BFDF77FF-2134-437F-916C-74DA662698EA}"/>
                </a:ext>
              </a:extLst>
            </p:cNvPr>
            <p:cNvSpPr/>
            <p:nvPr userDrawn="1"/>
          </p:nvSpPr>
          <p:spPr>
            <a:xfrm rot="10800000">
              <a:off x="-1" y="-2"/>
              <a:ext cx="8882744" cy="6849009"/>
            </a:xfrm>
            <a:prstGeom prst="rect">
              <a:avLst/>
            </a:prstGeom>
            <a:gradFill flip="none" rotWithShape="1">
              <a:gsLst>
                <a:gs pos="0">
                  <a:srgbClr val="6E66FF">
                    <a:lumMod val="75000"/>
                    <a:alpha val="26000"/>
                  </a:srgbClr>
                </a:gs>
                <a:gs pos="39000">
                  <a:srgbClr val="6E66FF">
                    <a:lumMod val="75000"/>
                    <a:alpha val="0"/>
                  </a:srgbClr>
                </a:gs>
              </a:gsLst>
              <a:path path="circle">
                <a:fillToRect l="100000" t="100000"/>
              </a:path>
              <a:tileRect r="-100000" b="-10000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282B37"/>
                </a:solidFill>
                <a:effectLst/>
                <a:uLnTx/>
                <a:uFillTx/>
              </a:endParaRPr>
            </a:p>
          </p:txBody>
        </p:sp>
      </p:grpSp>
      <p:sp>
        <p:nvSpPr>
          <p:cNvPr id="2" name="Title Placeholder 1">
            <a:extLst>
              <a:ext uri="{FF2B5EF4-FFF2-40B4-BE49-F238E27FC236}">
                <a16:creationId xmlns:a16="http://schemas.microsoft.com/office/drawing/2014/main" id="{E50271E6-EFE8-6D4A-9B6C-D0D4605F4C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D8AF50-84BB-8B46-B1FB-A4DE2F4280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814020-0445-C143-ACDC-A8D68FE09E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B6117-8FE0-C249-8B03-47990C63A051}" type="datetimeFigureOut">
              <a:rPr lang="en-US" smtClean="0"/>
              <a:t>7/19/2023</a:t>
            </a:fld>
            <a:endParaRPr lang="en-US"/>
          </a:p>
        </p:txBody>
      </p:sp>
      <p:sp>
        <p:nvSpPr>
          <p:cNvPr id="5" name="Footer Placeholder 4">
            <a:extLst>
              <a:ext uri="{FF2B5EF4-FFF2-40B4-BE49-F238E27FC236}">
                <a16:creationId xmlns:a16="http://schemas.microsoft.com/office/drawing/2014/main" id="{0FCB15A9-4F83-CF46-9CE1-169FF2FC15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4C5CE6-059A-0244-8593-B37E89A8BE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63E6D-A8B0-364A-97AA-24B3C1630360}" type="slidenum">
              <a:rPr lang="en-US" smtClean="0"/>
              <a:t>‹#›</a:t>
            </a:fld>
            <a:endParaRPr lang="en-US"/>
          </a:p>
        </p:txBody>
      </p:sp>
    </p:spTree>
    <p:extLst>
      <p:ext uri="{BB962C8B-B14F-4D97-AF65-F5344CB8AC3E}">
        <p14:creationId xmlns:p14="http://schemas.microsoft.com/office/powerpoint/2010/main" val="151164529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7F9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11391312" y="6476735"/>
            <a:ext cx="163506" cy="138499"/>
          </a:xfrm>
          <a:prstGeom prst="rect">
            <a:avLst/>
          </a:prstGeom>
          <a:ln w="12700">
            <a:miter lim="400000"/>
          </a:ln>
        </p:spPr>
        <p:txBody>
          <a:bodyPr wrap="none" lIns="0" tIns="0" rIns="0" bIns="0">
            <a:spAutoFit/>
          </a:bodyPr>
          <a:lstStyle>
            <a:lvl1pPr algn="r">
              <a:defRPr sz="900" b="0">
                <a:solidFill>
                  <a:srgbClr val="1C1F25"/>
                </a:solidFill>
                <a:latin typeface="Montserrat Bold"/>
                <a:ea typeface="Montserrat Bold"/>
                <a:cs typeface="Montserrat Bold"/>
                <a:sym typeface="Montserrat Bold"/>
              </a:defRPr>
            </a:lvl1pPr>
          </a:lstStyle>
          <a:p>
            <a:fld id="{86CB4B4D-7CA3-9044-876B-883B54F8677D}" type="slidenum">
              <a:t>‹#›</a:t>
            </a:fld>
            <a:endParaRPr/>
          </a:p>
        </p:txBody>
      </p:sp>
    </p:spTree>
    <p:extLst>
      <p:ext uri="{BB962C8B-B14F-4D97-AF65-F5344CB8AC3E}">
        <p14:creationId xmlns:p14="http://schemas.microsoft.com/office/powerpoint/2010/main" val="164517231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 id="2147483752" r:id="rId31"/>
    <p:sldLayoutId id="2147483753" r:id="rId32"/>
    <p:sldLayoutId id="2147483754" r:id="rId33"/>
    <p:sldLayoutId id="2147483755" r:id="rId34"/>
    <p:sldLayoutId id="2147483756" r:id="rId35"/>
    <p:sldLayoutId id="2147483757" r:id="rId36"/>
    <p:sldLayoutId id="2147483758" r:id="rId37"/>
    <p:sldLayoutId id="2147483759" r:id="rId38"/>
    <p:sldLayoutId id="2147483760" r:id="rId39"/>
    <p:sldLayoutId id="2147483761" r:id="rId40"/>
    <p:sldLayoutId id="2147483762" r:id="rId41"/>
    <p:sldLayoutId id="2147483763" r:id="rId42"/>
    <p:sldLayoutId id="2147483764" r:id="rId43"/>
    <p:sldLayoutId id="2147483765" r:id="rId44"/>
    <p:sldLayoutId id="2147483766" r:id="rId45"/>
    <p:sldLayoutId id="2147483767" r:id="rId46"/>
    <p:sldLayoutId id="2147483768" r:id="rId47"/>
    <p:sldLayoutId id="2147483769" r:id="rId48"/>
    <p:sldLayoutId id="2147483770" r:id="rId49"/>
    <p:sldLayoutId id="2147483771" r:id="rId50"/>
    <p:sldLayoutId id="2147483772" r:id="rId51"/>
    <p:sldLayoutId id="2147483773" r:id="rId52"/>
    <p:sldLayoutId id="2147483774" r:id="rId53"/>
    <p:sldLayoutId id="2147483775" r:id="rId54"/>
    <p:sldLayoutId id="2147483776" r:id="rId55"/>
    <p:sldLayoutId id="2147483777" r:id="rId56"/>
    <p:sldLayoutId id="2147483778" r:id="rId57"/>
    <p:sldLayoutId id="2147483779" r:id="rId58"/>
    <p:sldLayoutId id="2147483780" r:id="rId59"/>
    <p:sldLayoutId id="2147483781" r:id="rId60"/>
    <p:sldLayoutId id="2147483782" r:id="rId61"/>
    <p:sldLayoutId id="2147483783" r:id="rId62"/>
    <p:sldLayoutId id="2147483784" r:id="rId63"/>
    <p:sldLayoutId id="2147483785" r:id="rId64"/>
    <p:sldLayoutId id="2147483786" r:id="rId65"/>
    <p:sldLayoutId id="2147483787" r:id="rId66"/>
    <p:sldLayoutId id="2147483788" r:id="rId67"/>
    <p:sldLayoutId id="2147483789" r:id="rId68"/>
    <p:sldLayoutId id="2147483790" r:id="rId69"/>
    <p:sldLayoutId id="2147483791" r:id="rId70"/>
    <p:sldLayoutId id="2147483792" r:id="rId71"/>
    <p:sldLayoutId id="2147483793" r:id="rId72"/>
    <p:sldLayoutId id="2147483794" r:id="rId73"/>
    <p:sldLayoutId id="2147483795" r:id="rId74"/>
    <p:sldLayoutId id="2147483796" r:id="rId75"/>
    <p:sldLayoutId id="2147483797" r:id="rId76"/>
    <p:sldLayoutId id="2147483798" r:id="rId77"/>
    <p:sldLayoutId id="2147483799" r:id="rId78"/>
    <p:sldLayoutId id="2147483800" r:id="rId79"/>
    <p:sldLayoutId id="2147483801" r:id="rId80"/>
    <p:sldLayoutId id="2147483802" r:id="rId81"/>
    <p:sldLayoutId id="2147483803" r:id="rId82"/>
    <p:sldLayoutId id="2147483804" r:id="rId83"/>
    <p:sldLayoutId id="2147483805" r:id="rId84"/>
    <p:sldLayoutId id="2147483806" r:id="rId85"/>
    <p:sldLayoutId id="2147483807" r:id="rId86"/>
    <p:sldLayoutId id="2147483808" r:id="rId87"/>
    <p:sldLayoutId id="2147483809" r:id="rId88"/>
    <p:sldLayoutId id="2147483810" r:id="rId89"/>
    <p:sldLayoutId id="2147483811" r:id="rId90"/>
    <p:sldLayoutId id="2147483812" r:id="rId91"/>
    <p:sldLayoutId id="2147483813" r:id="rId92"/>
    <p:sldLayoutId id="2147483814" r:id="rId93"/>
    <p:sldLayoutId id="2147483815" r:id="rId94"/>
    <p:sldLayoutId id="2147483816" r:id="rId95"/>
    <p:sldLayoutId id="2147483817" r:id="rId96"/>
    <p:sldLayoutId id="2147483818" r:id="rId97"/>
    <p:sldLayoutId id="2147483819" r:id="rId98"/>
    <p:sldLayoutId id="2147483820" r:id="rId99"/>
    <p:sldLayoutId id="2147483821" r:id="rId100"/>
    <p:sldLayoutId id="2147483822" r:id="rId101"/>
    <p:sldLayoutId id="2147483823" r:id="rId102"/>
    <p:sldLayoutId id="2147483824" r:id="rId103"/>
    <p:sldLayoutId id="2147483825" r:id="rId104"/>
    <p:sldLayoutId id="2147483826" r:id="rId105"/>
    <p:sldLayoutId id="2147483827" r:id="rId106"/>
    <p:sldLayoutId id="2147483828" r:id="rId107"/>
    <p:sldLayoutId id="2147483829" r:id="rId108"/>
    <p:sldLayoutId id="2147483830" r:id="rId109"/>
    <p:sldLayoutId id="2147483831" r:id="rId110"/>
    <p:sldLayoutId id="2147483832" r:id="rId111"/>
    <p:sldLayoutId id="2147483833" r:id="rId112"/>
    <p:sldLayoutId id="2147483834" r:id="rId113"/>
    <p:sldLayoutId id="2147483835" r:id="rId114"/>
    <p:sldLayoutId id="2147483836" r:id="rId115"/>
    <p:sldLayoutId id="2147483837" r:id="rId116"/>
    <p:sldLayoutId id="2147483838" r:id="rId117"/>
  </p:sldLayoutIdLst>
  <p:transition spd="med"/>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9pPr>
    </p:titleStyle>
    <p:bodyStyle>
      <a:lvl1pPr marL="0" marR="0" indent="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1pPr>
      <a:lvl2pPr marL="0" marR="0" indent="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2pPr>
      <a:lvl3pPr marL="0" marR="0" indent="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3pPr>
      <a:lvl4pPr marL="0" marR="0" indent="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4pPr>
      <a:lvl5pPr marL="0" marR="0" indent="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5pPr>
      <a:lvl6pPr marL="0" marR="0" indent="17780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6pPr>
      <a:lvl7pPr marL="0" marR="0" indent="35560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7pPr>
      <a:lvl8pPr marL="0" marR="0" indent="53340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8pPr>
      <a:lvl9pPr marL="0" marR="0" indent="711200" algn="ctr" defTabSz="412750" rtl="0" latinLnBrk="0">
        <a:lnSpc>
          <a:spcPct val="100000"/>
        </a:lnSpc>
        <a:spcBef>
          <a:spcPts val="0"/>
        </a:spcBef>
        <a:spcAft>
          <a:spcPts val="0"/>
        </a:spcAft>
        <a:buClrTx/>
        <a:buSzTx/>
        <a:buFontTx/>
        <a:buNone/>
        <a:tabLst/>
        <a:defRPr sz="27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r" defTabSz="41275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Montserrat Bold"/>
        </a:defRPr>
      </a:lvl1pPr>
      <a:lvl2pPr marL="0" marR="0" indent="114300" algn="r" defTabSz="41275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Montserrat Bold"/>
        </a:defRPr>
      </a:lvl2pPr>
      <a:lvl3pPr marL="0" marR="0" indent="228600" algn="r" defTabSz="41275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Montserrat Bold"/>
        </a:defRPr>
      </a:lvl3pPr>
      <a:lvl4pPr marL="0" marR="0" indent="342900" algn="r" defTabSz="41275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Montserrat Bold"/>
        </a:defRPr>
      </a:lvl4pPr>
      <a:lvl5pPr marL="0" marR="0" indent="457200" algn="r" defTabSz="41275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Montserrat Bold"/>
        </a:defRPr>
      </a:lvl5pPr>
      <a:lvl6pPr marL="0" marR="0" indent="571500" algn="r" defTabSz="41275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Montserrat Bold"/>
        </a:defRPr>
      </a:lvl6pPr>
      <a:lvl7pPr marL="0" marR="0" indent="685800" algn="r" defTabSz="41275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Montserrat Bold"/>
        </a:defRPr>
      </a:lvl7pPr>
      <a:lvl8pPr marL="0" marR="0" indent="800100" algn="r" defTabSz="41275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Montserrat Bold"/>
        </a:defRPr>
      </a:lvl8pPr>
      <a:lvl9pPr marL="0" marR="0" indent="914400" algn="r" defTabSz="41275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Montserrat Bold"/>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15339-A041-49D8-9E44-45C5D5375EEE}" type="datetimeFigureOut">
              <a:rPr lang="en-US" smtClean="0"/>
              <a:t>7/19/2023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E3F92-D173-4146-AECF-683C672E417A}" type="slidenum">
              <a:rPr lang="en-US" smtClean="0"/>
              <a:t>‹#›</a:t>
            </a:fld>
            <a:endParaRPr lang="en-US"/>
          </a:p>
        </p:txBody>
      </p:sp>
    </p:spTree>
    <p:extLst>
      <p:ext uri="{BB962C8B-B14F-4D97-AF65-F5344CB8AC3E}">
        <p14:creationId xmlns:p14="http://schemas.microsoft.com/office/powerpoint/2010/main" val="2639015810"/>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2" r:id="rId12"/>
    <p:sldLayoutId id="2147483853" r:id="rId13"/>
    <p:sldLayoutId id="214748385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881419"/>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Lst>
  <p:transition spd="med"/>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Helvetica Neue Medium"/>
        </a:defRPr>
      </a:lvl9pPr>
    </p:titleStyle>
    <p:bodyStyle>
      <a:lvl1pPr marL="317500" marR="0" indent="-317500" algn="l" defTabSz="412750" rtl="0" latinLnBrk="0">
        <a:lnSpc>
          <a:spcPct val="100000"/>
        </a:lnSpc>
        <a:spcBef>
          <a:spcPts val="2950"/>
        </a:spcBef>
        <a:spcAft>
          <a:spcPts val="0"/>
        </a:spcAft>
        <a:buClrTx/>
        <a:buSzPct val="125000"/>
        <a:buFontTx/>
        <a:buChar char="•"/>
        <a:tabLst/>
        <a:defRPr sz="2400" b="0" i="0" u="none" strike="noStrike" cap="none" spc="0" baseline="0">
          <a:solidFill>
            <a:srgbClr val="000000"/>
          </a:solidFill>
          <a:uFillTx/>
          <a:latin typeface="Helvetica Neue"/>
          <a:ea typeface="Helvetica Neue"/>
          <a:cs typeface="Helvetica Neue"/>
          <a:sym typeface="Helvetica Neue"/>
        </a:defRPr>
      </a:lvl1pPr>
      <a:lvl2pPr marL="635000" marR="0" indent="-317500" algn="l" defTabSz="412750" rtl="0" latinLnBrk="0">
        <a:lnSpc>
          <a:spcPct val="100000"/>
        </a:lnSpc>
        <a:spcBef>
          <a:spcPts val="2950"/>
        </a:spcBef>
        <a:spcAft>
          <a:spcPts val="0"/>
        </a:spcAft>
        <a:buClrTx/>
        <a:buSzPct val="125000"/>
        <a:buFontTx/>
        <a:buChar char="•"/>
        <a:tabLst/>
        <a:defRPr sz="2400" b="0" i="0" u="none" strike="noStrike" cap="none" spc="0" baseline="0">
          <a:solidFill>
            <a:srgbClr val="000000"/>
          </a:solidFill>
          <a:uFillTx/>
          <a:latin typeface="Helvetica Neue"/>
          <a:ea typeface="Helvetica Neue"/>
          <a:cs typeface="Helvetica Neue"/>
          <a:sym typeface="Helvetica Neue"/>
        </a:defRPr>
      </a:lvl2pPr>
      <a:lvl3pPr marL="952500" marR="0" indent="-317500" algn="l" defTabSz="412750" rtl="0" latinLnBrk="0">
        <a:lnSpc>
          <a:spcPct val="100000"/>
        </a:lnSpc>
        <a:spcBef>
          <a:spcPts val="2950"/>
        </a:spcBef>
        <a:spcAft>
          <a:spcPts val="0"/>
        </a:spcAft>
        <a:buClrTx/>
        <a:buSzPct val="125000"/>
        <a:buFontTx/>
        <a:buChar char="•"/>
        <a:tabLst/>
        <a:defRPr sz="2400" b="0" i="0" u="none" strike="noStrike" cap="none" spc="0" baseline="0">
          <a:solidFill>
            <a:srgbClr val="000000"/>
          </a:solidFill>
          <a:uFillTx/>
          <a:latin typeface="Helvetica Neue"/>
          <a:ea typeface="Helvetica Neue"/>
          <a:cs typeface="Helvetica Neue"/>
          <a:sym typeface="Helvetica Neue"/>
        </a:defRPr>
      </a:lvl3pPr>
      <a:lvl4pPr marL="1270000" marR="0" indent="-317500" algn="l" defTabSz="412750" rtl="0" latinLnBrk="0">
        <a:lnSpc>
          <a:spcPct val="100000"/>
        </a:lnSpc>
        <a:spcBef>
          <a:spcPts val="2950"/>
        </a:spcBef>
        <a:spcAft>
          <a:spcPts val="0"/>
        </a:spcAft>
        <a:buClrTx/>
        <a:buSzPct val="125000"/>
        <a:buFontTx/>
        <a:buChar char="•"/>
        <a:tabLst/>
        <a:defRPr sz="2400" b="0" i="0" u="none" strike="noStrike" cap="none" spc="0" baseline="0">
          <a:solidFill>
            <a:srgbClr val="000000"/>
          </a:solidFill>
          <a:uFillTx/>
          <a:latin typeface="Helvetica Neue"/>
          <a:ea typeface="Helvetica Neue"/>
          <a:cs typeface="Helvetica Neue"/>
          <a:sym typeface="Helvetica Neue"/>
        </a:defRPr>
      </a:lvl4pPr>
      <a:lvl5pPr marL="1587500" marR="0" indent="-317500" algn="l" defTabSz="412750" rtl="0" latinLnBrk="0">
        <a:lnSpc>
          <a:spcPct val="100000"/>
        </a:lnSpc>
        <a:spcBef>
          <a:spcPts val="2950"/>
        </a:spcBef>
        <a:spcAft>
          <a:spcPts val="0"/>
        </a:spcAft>
        <a:buClrTx/>
        <a:buSzPct val="125000"/>
        <a:buFontTx/>
        <a:buChar char="•"/>
        <a:tabLst/>
        <a:defRPr sz="2400" b="0" i="0" u="none" strike="noStrike" cap="none" spc="0" baseline="0">
          <a:solidFill>
            <a:srgbClr val="000000"/>
          </a:solidFill>
          <a:uFillTx/>
          <a:latin typeface="Helvetica Neue"/>
          <a:ea typeface="Helvetica Neue"/>
          <a:cs typeface="Helvetica Neue"/>
          <a:sym typeface="Helvetica Neue"/>
        </a:defRPr>
      </a:lvl5pPr>
      <a:lvl6pPr marL="1905000" marR="0" indent="-317500" algn="l" defTabSz="412750" rtl="0" latinLnBrk="0">
        <a:lnSpc>
          <a:spcPct val="100000"/>
        </a:lnSpc>
        <a:spcBef>
          <a:spcPts val="2950"/>
        </a:spcBef>
        <a:spcAft>
          <a:spcPts val="0"/>
        </a:spcAft>
        <a:buClrTx/>
        <a:buSzPct val="125000"/>
        <a:buFontTx/>
        <a:buChar char="•"/>
        <a:tabLst/>
        <a:defRPr sz="2400" b="0" i="0" u="none" strike="noStrike" cap="none" spc="0" baseline="0">
          <a:solidFill>
            <a:srgbClr val="000000"/>
          </a:solidFill>
          <a:uFillTx/>
          <a:latin typeface="Helvetica Neue"/>
          <a:ea typeface="Helvetica Neue"/>
          <a:cs typeface="Helvetica Neue"/>
          <a:sym typeface="Helvetica Neue"/>
        </a:defRPr>
      </a:lvl6pPr>
      <a:lvl7pPr marL="2222500" marR="0" indent="-317500" algn="l" defTabSz="412750" rtl="0" latinLnBrk="0">
        <a:lnSpc>
          <a:spcPct val="100000"/>
        </a:lnSpc>
        <a:spcBef>
          <a:spcPts val="2950"/>
        </a:spcBef>
        <a:spcAft>
          <a:spcPts val="0"/>
        </a:spcAft>
        <a:buClrTx/>
        <a:buSzPct val="125000"/>
        <a:buFontTx/>
        <a:buChar char="•"/>
        <a:tabLst/>
        <a:defRPr sz="2400" b="0" i="0" u="none" strike="noStrike" cap="none" spc="0" baseline="0">
          <a:solidFill>
            <a:srgbClr val="000000"/>
          </a:solidFill>
          <a:uFillTx/>
          <a:latin typeface="Helvetica Neue"/>
          <a:ea typeface="Helvetica Neue"/>
          <a:cs typeface="Helvetica Neue"/>
          <a:sym typeface="Helvetica Neue"/>
        </a:defRPr>
      </a:lvl7pPr>
      <a:lvl8pPr marL="2540000" marR="0" indent="-317500" algn="l" defTabSz="412750" rtl="0" latinLnBrk="0">
        <a:lnSpc>
          <a:spcPct val="100000"/>
        </a:lnSpc>
        <a:spcBef>
          <a:spcPts val="2950"/>
        </a:spcBef>
        <a:spcAft>
          <a:spcPts val="0"/>
        </a:spcAft>
        <a:buClrTx/>
        <a:buSzPct val="125000"/>
        <a:buFontTx/>
        <a:buChar char="•"/>
        <a:tabLst/>
        <a:defRPr sz="2400" b="0" i="0" u="none" strike="noStrike" cap="none" spc="0" baseline="0">
          <a:solidFill>
            <a:srgbClr val="000000"/>
          </a:solidFill>
          <a:uFillTx/>
          <a:latin typeface="Helvetica Neue"/>
          <a:ea typeface="Helvetica Neue"/>
          <a:cs typeface="Helvetica Neue"/>
          <a:sym typeface="Helvetica Neue"/>
        </a:defRPr>
      </a:lvl8pPr>
      <a:lvl9pPr marL="2857500" marR="0" indent="-317500" algn="l" defTabSz="412750" rtl="0" latinLnBrk="0">
        <a:lnSpc>
          <a:spcPct val="100000"/>
        </a:lnSpc>
        <a:spcBef>
          <a:spcPts val="2950"/>
        </a:spcBef>
        <a:spcAft>
          <a:spcPts val="0"/>
        </a:spcAft>
        <a:buClrTx/>
        <a:buSzPct val="125000"/>
        <a:buFontTx/>
        <a:buChar char="•"/>
        <a:tabLst/>
        <a:defRPr sz="24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1pPr>
      <a:lvl2pPr marL="0" marR="0" indent="1143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2pPr>
      <a:lvl3pPr marL="0" marR="0" indent="2286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3pPr>
      <a:lvl4pPr marL="0" marR="0" indent="3429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4pPr>
      <a:lvl5pPr marL="0" marR="0" indent="4572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5pPr>
      <a:lvl6pPr marL="0" marR="0" indent="5715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6pPr>
      <a:lvl7pPr marL="0" marR="0" indent="6858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7pPr>
      <a:lvl8pPr marL="0" marR="0" indent="8001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8pPr>
      <a:lvl9pPr marL="0" marR="0" indent="9144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14974-2713-4ADC-B5FB-6D6424A04B68}" type="slidenum">
              <a:rPr lang="en-US" smtClean="0"/>
              <a:t>‹#›</a:t>
            </a:fld>
            <a:endParaRPr lang="en-US"/>
          </a:p>
        </p:txBody>
      </p:sp>
    </p:spTree>
    <p:extLst>
      <p:ext uri="{BB962C8B-B14F-4D97-AF65-F5344CB8AC3E}">
        <p14:creationId xmlns:p14="http://schemas.microsoft.com/office/powerpoint/2010/main" val="2138518770"/>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335A0-F8DF-444B-8FB0-71DE117C146E}" type="datetimeFigureOut">
              <a:rPr lang="en-US" smtClean="0"/>
              <a:t>7/19/2023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25BC2-FDAD-4211-AACB-B8104C8846D0}" type="slidenum">
              <a:rPr lang="en-US" smtClean="0"/>
              <a:t>‹#›</a:t>
            </a:fld>
            <a:endParaRPr lang="en-US"/>
          </a:p>
        </p:txBody>
      </p:sp>
    </p:spTree>
    <p:extLst>
      <p:ext uri="{BB962C8B-B14F-4D97-AF65-F5344CB8AC3E}">
        <p14:creationId xmlns:p14="http://schemas.microsoft.com/office/powerpoint/2010/main" val="380171864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 id="2147483906" r:id="rId18"/>
    <p:sldLayoutId id="2147483907" r:id="rId19"/>
    <p:sldLayoutId id="2147483908" r:id="rId20"/>
    <p:sldLayoutId id="2147483909" r:id="rId21"/>
    <p:sldLayoutId id="2147483910" r:id="rId22"/>
    <p:sldLayoutId id="2147483911" r:id="rId23"/>
    <p:sldLayoutId id="2147483912" r:id="rId24"/>
    <p:sldLayoutId id="2147483913" r:id="rId25"/>
    <p:sldLayoutId id="2147483914" r:id="rId26"/>
    <p:sldLayoutId id="2147483915" r:id="rId27"/>
    <p:sldLayoutId id="2147483916" r:id="rId28"/>
    <p:sldLayoutId id="2147483917" r:id="rId29"/>
    <p:sldLayoutId id="2147483918" r:id="rId30"/>
    <p:sldLayoutId id="2147483919" r:id="rId31"/>
    <p:sldLayoutId id="2147483920" r:id="rId3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908347510"/>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174.xml" /></Relationships>
</file>

<file path=ppt/slides/_rels/slide10.xml.rels><?xml version="1.0" encoding="UTF-8" standalone="yes"?>
<Relationships xmlns="http://schemas.openxmlformats.org/package/2006/relationships"><Relationship Id="rId3" Type="http://schemas.openxmlformats.org/officeDocument/2006/relationships/chart" Target="../charts/chart2.xml" /><Relationship Id="rId2" Type="http://schemas.openxmlformats.org/officeDocument/2006/relationships/chart" Target="../charts/chart1.xml" /><Relationship Id="rId1" Type="http://schemas.openxmlformats.org/officeDocument/2006/relationships/slideLayout" Target="../slideLayouts/slideLayout158.xml" /><Relationship Id="rId4" Type="http://schemas.openxmlformats.org/officeDocument/2006/relationships/image" Target="../media/image7.png" /></Relationships>
</file>

<file path=ppt/slides/_rels/slide1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88.xml" /></Relationships>
</file>

<file path=ppt/slides/_rels/slide12.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3.xml" /><Relationship Id="rId1" Type="http://schemas.openxmlformats.org/officeDocument/2006/relationships/slideLayout" Target="../slideLayouts/slideLayout210.xml" /></Relationships>
</file>

<file path=ppt/slides/_rels/slide13.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18.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8.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23.xml" /></Relationships>
</file>

<file path=ppt/slides/_rels/slide16.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224.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0.xml" /></Relationships>
</file>

<file path=ppt/slides/_rels/slide3.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1.xml" /><Relationship Id="rId1" Type="http://schemas.openxmlformats.org/officeDocument/2006/relationships/slideLayout" Target="../slideLayouts/slideLayout12.xml" /><Relationship Id="rId5" Type="http://schemas.microsoft.com/office/2007/relationships/hdphoto" Target="../media/hdphoto2.wdp" /><Relationship Id="rId4" Type="http://schemas.microsoft.com/office/2007/relationships/hdphoto" Target="../media/hdphoto1.wdp" /></Relationships>
</file>

<file path=ppt/slides/_rels/slide4.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image" Target="../media/image7.png"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6.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8.png" /><Relationship Id="rId1" Type="http://schemas.openxmlformats.org/officeDocument/2006/relationships/slideLayout" Target="../slideLayouts/slideLayout152.xml" /><Relationship Id="rId4" Type="http://schemas.openxmlformats.org/officeDocument/2006/relationships/image" Target="../media/image9.png" /></Relationships>
</file>

<file path=ppt/slides/_rels/slide7.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3.xml" /></Relationships>
</file>

<file path=ppt/slides/_rels/slide8.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10.png" /><Relationship Id="rId1" Type="http://schemas.openxmlformats.org/officeDocument/2006/relationships/slideLayout" Target="../slideLayouts/slideLayout14.xml" /></Relationships>
</file>

<file path=ppt/slides/_rels/slide9.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2.xml" /><Relationship Id="rId1" Type="http://schemas.openxmlformats.org/officeDocument/2006/relationships/slideLayout" Target="../slideLayouts/slideLayout188.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844BFB2F-2DFB-4912-B264-F7A2C9CE5252}"/>
              </a:ext>
            </a:extLst>
          </p:cNvPr>
          <p:cNvSpPr/>
          <p:nvPr/>
        </p:nvSpPr>
        <p:spPr>
          <a:xfrm>
            <a:off x="9429538" y="1006194"/>
            <a:ext cx="455566" cy="455566"/>
          </a:xfrm>
          <a:prstGeom prst="ellipse">
            <a:avLst/>
          </a:prstGeom>
          <a:gradFill>
            <a:gsLst>
              <a:gs pos="2000">
                <a:srgbClr val="1FBFA4">
                  <a:alpha val="79000"/>
                </a:srgbClr>
              </a:gs>
              <a:gs pos="100000">
                <a:srgbClr val="7B7BAD">
                  <a:alpha val="50000"/>
                </a:srgbClr>
              </a:gs>
            </a:gsLst>
            <a:path path="circle">
              <a:fillToRect l="50000" t="-80000" r="50000" b="180000"/>
            </a:path>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094874F8-35AA-4A21-80AB-CED1957DBCBF}"/>
              </a:ext>
            </a:extLst>
          </p:cNvPr>
          <p:cNvSpPr/>
          <p:nvPr/>
        </p:nvSpPr>
        <p:spPr>
          <a:xfrm>
            <a:off x="364547" y="1254306"/>
            <a:ext cx="404757" cy="404757"/>
          </a:xfrm>
          <a:prstGeom prst="ellipse">
            <a:avLst/>
          </a:prstGeom>
          <a:gradFill>
            <a:gsLst>
              <a:gs pos="2000">
                <a:srgbClr val="1FBFA4">
                  <a:alpha val="79000"/>
                </a:srgbClr>
              </a:gs>
              <a:gs pos="100000">
                <a:srgbClr val="7B7BAD">
                  <a:alpha val="50000"/>
                </a:srgbClr>
              </a:gs>
            </a:gsLst>
            <a:path path="circle">
              <a:fillToRect l="50000" t="-80000" r="50000" b="180000"/>
            </a:path>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1" name="Lorem ipsum dolor sit amet, consectetur adipiscing elit, sed do eiusmod tempor incididunt ut labore et dolore magna aliqua. Ut enim ad minim veniam.  Quis nostrud exercitation ullamco laboris nisi ut aliquip ex ea commodo consequat.…">
            <a:extLst>
              <a:ext uri="{FF2B5EF4-FFF2-40B4-BE49-F238E27FC236}">
                <a16:creationId xmlns:a16="http://schemas.microsoft.com/office/drawing/2014/main" id="{CE0CA6D8-BB01-964D-80BA-13E9E73105CD}"/>
              </a:ext>
            </a:extLst>
          </p:cNvPr>
          <p:cNvSpPr txBox="1"/>
          <p:nvPr/>
        </p:nvSpPr>
        <p:spPr>
          <a:xfrm>
            <a:off x="314294" y="7747042"/>
            <a:ext cx="5300209" cy="3016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sz="1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4" name="Oval 43">
            <a:extLst>
              <a:ext uri="{FF2B5EF4-FFF2-40B4-BE49-F238E27FC236}">
                <a16:creationId xmlns:a16="http://schemas.microsoft.com/office/drawing/2014/main" id="{DBF9715F-CA96-490B-BCEF-152F89AFF688}"/>
              </a:ext>
            </a:extLst>
          </p:cNvPr>
          <p:cNvSpPr/>
          <p:nvPr/>
        </p:nvSpPr>
        <p:spPr>
          <a:xfrm>
            <a:off x="5067300" y="859556"/>
            <a:ext cx="2057400" cy="2057392"/>
          </a:xfrm>
          <a:prstGeom prst="ellipse">
            <a:avLst/>
          </a:prstGeom>
          <a:noFill/>
          <a:ln w="25400" cap="rnd" cmpd="sng" algn="ctr">
            <a:gradFill>
              <a:gsLst>
                <a:gs pos="33000">
                  <a:srgbClr val="1FBFA4"/>
                </a:gs>
                <a:gs pos="100000">
                  <a:srgbClr val="7B7BAD"/>
                </a:gs>
              </a:gsLst>
              <a:lin ang="2700000" scaled="0"/>
            </a:gra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3F16634A-9947-446C-9BD3-F860726EE44C}"/>
              </a:ext>
            </a:extLst>
          </p:cNvPr>
          <p:cNvSpPr/>
          <p:nvPr/>
        </p:nvSpPr>
        <p:spPr>
          <a:xfrm>
            <a:off x="5187464" y="992212"/>
            <a:ext cx="1817073" cy="1817065"/>
          </a:xfrm>
          <a:prstGeom prst="ellipse">
            <a:avLst/>
          </a:prstGeom>
          <a:solidFill>
            <a:schemeClr val="tx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30" name="Lorem ipsum dolor sit amet, consectetur adipiscing elit, sed do eiusmod tempor incididunt ut labore et dolore magna aliqua. Ut enim ad minim veniam.  Quis nostrud exercitation ullamco laboris nisi ut aliquip ex ea commodo consequat.…">
            <a:extLst>
              <a:ext uri="{FF2B5EF4-FFF2-40B4-BE49-F238E27FC236}">
                <a16:creationId xmlns:a16="http://schemas.microsoft.com/office/drawing/2014/main" id="{CA926F55-A745-4E4D-946F-76C3E8D23710}"/>
              </a:ext>
            </a:extLst>
          </p:cNvPr>
          <p:cNvSpPr txBox="1"/>
          <p:nvPr/>
        </p:nvSpPr>
        <p:spPr>
          <a:xfrm>
            <a:off x="1486365" y="3553230"/>
            <a:ext cx="9530745"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Bradley Hand ITC" panose="03070402050302030203" pitchFamily="66" charset="0"/>
              </a:rPr>
              <a:t>Celebrate your Assessment</a:t>
            </a:r>
          </a:p>
        </p:txBody>
      </p:sp>
      <p:sp>
        <p:nvSpPr>
          <p:cNvPr id="66" name="Oval 65">
            <a:extLst>
              <a:ext uri="{FF2B5EF4-FFF2-40B4-BE49-F238E27FC236}">
                <a16:creationId xmlns:a16="http://schemas.microsoft.com/office/drawing/2014/main" id="{8C6C357E-124D-428A-815F-BDDA47D08E74}"/>
              </a:ext>
            </a:extLst>
          </p:cNvPr>
          <p:cNvSpPr/>
          <p:nvPr/>
        </p:nvSpPr>
        <p:spPr>
          <a:xfrm>
            <a:off x="10489640" y="5591481"/>
            <a:ext cx="383043" cy="383043"/>
          </a:xfrm>
          <a:prstGeom prst="ellipse">
            <a:avLst/>
          </a:prstGeom>
          <a:gradFill>
            <a:gsLst>
              <a:gs pos="2000">
                <a:srgbClr val="1FBFA4">
                  <a:alpha val="79000"/>
                </a:srgbClr>
              </a:gs>
              <a:gs pos="100000">
                <a:srgbClr val="7B7BAD">
                  <a:alpha val="50000"/>
                </a:srgbClr>
              </a:gs>
            </a:gsLst>
            <a:path path="circle">
              <a:fillToRect l="50000" t="-80000" r="50000" b="180000"/>
            </a:path>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68D66AF-44AB-4B05-9C5C-E3FFF0221C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1169" y="1070947"/>
            <a:ext cx="3129661" cy="1738330"/>
          </a:xfrm>
          <a:prstGeom prst="rect">
            <a:avLst/>
          </a:prstGeom>
        </p:spPr>
      </p:pic>
    </p:spTree>
    <p:extLst>
      <p:ext uri="{BB962C8B-B14F-4D97-AF65-F5344CB8AC3E}">
        <p14:creationId xmlns:p14="http://schemas.microsoft.com/office/powerpoint/2010/main" val="3128499169"/>
      </p:ext>
    </p:extLst>
  </p:cSld>
  <p:clrMapOvr>
    <a:masterClrMapping/>
  </p:clrMapOvr>
  <mc:AlternateContent xmlns:mc="http://schemas.openxmlformats.org/markup-compatibility/2006" xmlns:p14="http://schemas.microsoft.com/office/powerpoint/2010/main">
    <mc:Choice Requires="p14">
      <p:transition p14:dur="0" advTm="16225"/>
    </mc:Choice>
    <mc:Fallback xmlns="">
      <p:transition advTm="162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0" fill="hold"/>
                                        <p:tgtEl>
                                          <p:spTgt spid="33"/>
                                        </p:tgtEl>
                                        <p:attrNameLst>
                                          <p:attrName>ppt_x</p:attrName>
                                        </p:attrNameLst>
                                      </p:cBhvr>
                                      <p:tavLst>
                                        <p:tav tm="0">
                                          <p:val>
                                            <p:strVal val="#ppt_x"/>
                                          </p:val>
                                        </p:tav>
                                        <p:tav tm="100000">
                                          <p:val>
                                            <p:strVal val="#ppt_x"/>
                                          </p:val>
                                        </p:tav>
                                      </p:tavLst>
                                    </p:anim>
                                    <p:anim calcmode="lin" valueType="num">
                                      <p:cBhvr additive="base">
                                        <p:cTn id="8" dur="50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4000" fill="hold"/>
                                        <p:tgtEl>
                                          <p:spTgt spid="29"/>
                                        </p:tgtEl>
                                        <p:attrNameLst>
                                          <p:attrName>ppt_x</p:attrName>
                                        </p:attrNameLst>
                                      </p:cBhvr>
                                      <p:tavLst>
                                        <p:tav tm="0">
                                          <p:val>
                                            <p:strVal val="#ppt_x"/>
                                          </p:val>
                                        </p:tav>
                                        <p:tav tm="100000">
                                          <p:val>
                                            <p:strVal val="#ppt_x"/>
                                          </p:val>
                                        </p:tav>
                                      </p:tavLst>
                                    </p:anim>
                                    <p:anim calcmode="lin" valueType="num">
                                      <p:cBhvr additive="base">
                                        <p:cTn id="12" dur="40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2000"/>
                                  </p:stCondLst>
                                  <p:childTnLst>
                                    <p:set>
                                      <p:cBhvr>
                                        <p:cTn id="14" dur="1" fill="hold">
                                          <p:stCondLst>
                                            <p:cond delay="0"/>
                                          </p:stCondLst>
                                        </p:cTn>
                                        <p:tgtEl>
                                          <p:spTgt spid="66"/>
                                        </p:tgtEl>
                                        <p:attrNameLst>
                                          <p:attrName>style.visibility</p:attrName>
                                        </p:attrNameLst>
                                      </p:cBhvr>
                                      <p:to>
                                        <p:strVal val="visible"/>
                                      </p:to>
                                    </p:set>
                                    <p:anim calcmode="lin" valueType="num">
                                      <p:cBhvr additive="base">
                                        <p:cTn id="15" dur="2000" fill="hold"/>
                                        <p:tgtEl>
                                          <p:spTgt spid="66"/>
                                        </p:tgtEl>
                                        <p:attrNameLst>
                                          <p:attrName>ppt_x</p:attrName>
                                        </p:attrNameLst>
                                      </p:cBhvr>
                                      <p:tavLst>
                                        <p:tav tm="0">
                                          <p:val>
                                            <p:strVal val="#ppt_x"/>
                                          </p:val>
                                        </p:tav>
                                        <p:tav tm="100000">
                                          <p:val>
                                            <p:strVal val="#ppt_x"/>
                                          </p:val>
                                        </p:tav>
                                      </p:tavLst>
                                    </p:anim>
                                    <p:anim calcmode="lin" valueType="num">
                                      <p:cBhvr additive="base">
                                        <p:cTn id="16" dur="2000" fill="hold"/>
                                        <p:tgtEl>
                                          <p:spTgt spid="66"/>
                                        </p:tgtEl>
                                        <p:attrNameLst>
                                          <p:attrName>ppt_y</p:attrName>
                                        </p:attrNameLst>
                                      </p:cBhvr>
                                      <p:tavLst>
                                        <p:tav tm="0">
                                          <p:val>
                                            <p:strVal val="1+#ppt_h/2"/>
                                          </p:val>
                                        </p:tav>
                                        <p:tav tm="100000">
                                          <p:val>
                                            <p:strVal val="#ppt_y"/>
                                          </p:val>
                                        </p:tav>
                                      </p:tavLst>
                                    </p:anim>
                                  </p:childTnLst>
                                </p:cTn>
                              </p:par>
                              <p:par>
                                <p:cTn id="17" presetID="2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edge">
                                      <p:cBhvr>
                                        <p:cTn id="19" dur="2000"/>
                                        <p:tgtEl>
                                          <p:spTgt spid="46"/>
                                        </p:tgtEl>
                                      </p:cBhvr>
                                    </p:animEffect>
                                  </p:childTnLst>
                                </p:cTn>
                              </p:par>
                              <p:par>
                                <p:cTn id="20" presetID="21" presetClass="entr" presetSubtype="1" fill="hold" grpId="0" nodeType="withEffect">
                                  <p:stCondLst>
                                    <p:cond delay="1000"/>
                                  </p:stCondLst>
                                  <p:childTnLst>
                                    <p:set>
                                      <p:cBhvr>
                                        <p:cTn id="21" dur="1" fill="hold">
                                          <p:stCondLst>
                                            <p:cond delay="0"/>
                                          </p:stCondLst>
                                        </p:cTn>
                                        <p:tgtEl>
                                          <p:spTgt spid="44"/>
                                        </p:tgtEl>
                                        <p:attrNameLst>
                                          <p:attrName>style.visibility</p:attrName>
                                        </p:attrNameLst>
                                      </p:cBhvr>
                                      <p:to>
                                        <p:strVal val="visible"/>
                                      </p:to>
                                    </p:set>
                                    <p:animEffect transition="in" filter="wheel(1)">
                                      <p:cBhvr>
                                        <p:cTn id="22" dur="2000"/>
                                        <p:tgtEl>
                                          <p:spTgt spid="44"/>
                                        </p:tgtEl>
                                      </p:cBhvr>
                                    </p:animEffect>
                                  </p:childTnLst>
                                </p:cTn>
                              </p:par>
                              <p:par>
                                <p:cTn id="23" presetID="42" presetClass="entr" presetSubtype="0" fill="hold" grpId="0" nodeType="withEffect">
                                  <p:stCondLst>
                                    <p:cond delay="300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2000"/>
                                        <p:tgtEl>
                                          <p:spTgt spid="30"/>
                                        </p:tgtEl>
                                      </p:cBhvr>
                                    </p:animEffect>
                                    <p:anim calcmode="lin" valueType="num">
                                      <p:cBhvr>
                                        <p:cTn id="26" dur="2000" fill="hold"/>
                                        <p:tgtEl>
                                          <p:spTgt spid="30"/>
                                        </p:tgtEl>
                                        <p:attrNameLst>
                                          <p:attrName>ppt_x</p:attrName>
                                        </p:attrNameLst>
                                      </p:cBhvr>
                                      <p:tavLst>
                                        <p:tav tm="0">
                                          <p:val>
                                            <p:strVal val="#ppt_x"/>
                                          </p:val>
                                        </p:tav>
                                        <p:tav tm="100000">
                                          <p:val>
                                            <p:strVal val="#ppt_x"/>
                                          </p:val>
                                        </p:tav>
                                      </p:tavLst>
                                    </p:anim>
                                    <p:anim calcmode="lin" valueType="num">
                                      <p:cBhvr>
                                        <p:cTn id="27" dur="2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44" grpId="0" animBg="1"/>
      <p:bldP spid="46" grpId="0" animBg="1"/>
      <p:bldP spid="30" grpId="0" animBg="1"/>
      <p:bldP spid="6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7" name="Shape"/>
          <p:cNvSpPr/>
          <p:nvPr/>
        </p:nvSpPr>
        <p:spPr>
          <a:xfrm>
            <a:off x="4487109" y="810304"/>
            <a:ext cx="4704665" cy="4506140"/>
          </a:xfrm>
          <a:custGeom>
            <a:avLst/>
            <a:gdLst/>
            <a:ahLst/>
            <a:cxnLst>
              <a:cxn ang="0">
                <a:pos x="wd2" y="hd2"/>
              </a:cxn>
              <a:cxn ang="5400000">
                <a:pos x="wd2" y="hd2"/>
              </a:cxn>
              <a:cxn ang="10800000">
                <a:pos x="wd2" y="hd2"/>
              </a:cxn>
              <a:cxn ang="16200000">
                <a:pos x="wd2" y="hd2"/>
              </a:cxn>
            </a:cxnLst>
            <a:rect l="0" t="0" r="r" b="b"/>
            <a:pathLst>
              <a:path w="21600" h="21600" extrusionOk="0">
                <a:moveTo>
                  <a:pt x="3056" y="0"/>
                </a:moveTo>
                <a:lnTo>
                  <a:pt x="21600" y="2296"/>
                </a:lnTo>
                <a:lnTo>
                  <a:pt x="12404" y="21600"/>
                </a:lnTo>
                <a:lnTo>
                  <a:pt x="0" y="7545"/>
                </a:lnTo>
                <a:lnTo>
                  <a:pt x="3056" y="0"/>
                </a:lnTo>
                <a:close/>
              </a:path>
            </a:pathLst>
          </a:custGeom>
          <a:solidFill>
            <a:srgbClr val="F6F6F6"/>
          </a:solidFill>
          <a:ln w="12700">
            <a:miter lim="400000"/>
          </a:ln>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grpSp>
        <p:nvGrpSpPr>
          <p:cNvPr id="8273" name="Group"/>
          <p:cNvGrpSpPr/>
          <p:nvPr/>
        </p:nvGrpSpPr>
        <p:grpSpPr>
          <a:xfrm>
            <a:off x="6493469" y="1259305"/>
            <a:ext cx="4769132" cy="4769131"/>
            <a:chOff x="0" y="0"/>
            <a:chExt cx="7186179" cy="7186179"/>
          </a:xfrm>
        </p:grpSpPr>
        <p:graphicFrame>
          <p:nvGraphicFramePr>
            <p:cNvPr id="8271" name="2D Pie Chart"/>
            <p:cNvGraphicFramePr/>
            <p:nvPr/>
          </p:nvGraphicFramePr>
          <p:xfrm>
            <a:off x="0" y="0"/>
            <a:ext cx="7186180" cy="7186180"/>
          </p:xfrm>
          <a:graphic>
            <a:graphicData uri="http://schemas.openxmlformats.org/drawingml/2006/chart">
              <c:chart xmlns:c="http://schemas.openxmlformats.org/drawingml/2006/chart" xmlns:r="http://schemas.openxmlformats.org/officeDocument/2006/relationships" r:id="rId2"/>
            </a:graphicData>
          </a:graphic>
        </p:graphicFrame>
        <p:sp>
          <p:nvSpPr>
            <p:cNvPr id="8272" name="Circle"/>
            <p:cNvSpPr/>
            <p:nvPr/>
          </p:nvSpPr>
          <p:spPr>
            <a:xfrm>
              <a:off x="560568" y="560569"/>
              <a:ext cx="6065043" cy="6065043"/>
            </a:xfrm>
            <a:prstGeom prst="ellipse">
              <a:avLst/>
            </a:prstGeom>
            <a:solidFill>
              <a:srgbClr val="FFFFFF"/>
            </a:solidFill>
            <a:ln w="12700" cap="flat">
              <a:noFill/>
              <a:miter lim="400000"/>
            </a:ln>
            <a:effectLst/>
          </p:spPr>
          <p:txBody>
            <a:bodyPr wrap="square" lIns="0" tIns="0" rIns="0" bIns="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grpSp>
      <p:grpSp>
        <p:nvGrpSpPr>
          <p:cNvPr id="8279" name="Group"/>
          <p:cNvGrpSpPr/>
          <p:nvPr/>
        </p:nvGrpSpPr>
        <p:grpSpPr>
          <a:xfrm>
            <a:off x="4159195" y="798626"/>
            <a:ext cx="1811983" cy="1811983"/>
            <a:chOff x="0" y="0"/>
            <a:chExt cx="2730314" cy="2730314"/>
          </a:xfrm>
        </p:grpSpPr>
        <p:graphicFrame>
          <p:nvGraphicFramePr>
            <p:cNvPr id="8277" name="2D Pie Chart"/>
            <p:cNvGraphicFramePr/>
            <p:nvPr/>
          </p:nvGraphicFramePr>
          <p:xfrm>
            <a:off x="0" y="0"/>
            <a:ext cx="2730315" cy="2730315"/>
          </p:xfrm>
          <a:graphic>
            <a:graphicData uri="http://schemas.openxmlformats.org/drawingml/2006/chart">
              <c:chart xmlns:c="http://schemas.openxmlformats.org/drawingml/2006/chart" xmlns:r="http://schemas.openxmlformats.org/officeDocument/2006/relationships" r:id="rId3"/>
            </a:graphicData>
          </a:graphic>
        </p:graphicFrame>
        <p:sp>
          <p:nvSpPr>
            <p:cNvPr id="8278" name="Circle"/>
            <p:cNvSpPr/>
            <p:nvPr/>
          </p:nvSpPr>
          <p:spPr>
            <a:xfrm>
              <a:off x="358734" y="358735"/>
              <a:ext cx="2012847" cy="2012846"/>
            </a:xfrm>
            <a:prstGeom prst="ellipse">
              <a:avLst/>
            </a:prstGeom>
            <a:solidFill>
              <a:srgbClr val="FFFFFF"/>
            </a:solidFill>
            <a:ln w="12700" cap="flat">
              <a:noFill/>
              <a:miter lim="400000"/>
            </a:ln>
            <a:effectLst/>
          </p:spPr>
          <p:txBody>
            <a:bodyPr wrap="square" lIns="0" tIns="0" rIns="0" bIns="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6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grpSp>
      <p:sp>
        <p:nvSpPr>
          <p:cNvPr id="8280" name="2019"/>
          <p:cNvSpPr txBox="1"/>
          <p:nvPr/>
        </p:nvSpPr>
        <p:spPr>
          <a:xfrm>
            <a:off x="4605827" y="1313213"/>
            <a:ext cx="950965" cy="6668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defRPr b="0">
                <a:solidFill>
                  <a:srgbClr val="1C1D22"/>
                </a:solidFill>
                <a:latin typeface="Open Sans Bold"/>
                <a:ea typeface="Open Sans Bold"/>
                <a:cs typeface="Open Sans Bold"/>
                <a:sym typeface="Open Sans Bold"/>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1B1E20"/>
                </a:solidFill>
                <a:effectLst/>
                <a:uLnTx/>
                <a:uFillTx/>
                <a:latin typeface="Century Gothic" panose="020B0502020202020204" pitchFamily="34" charset="0"/>
                <a:sym typeface="Open Sans Bold"/>
              </a:rPr>
              <a:t>Your</a:t>
            </a:r>
          </a:p>
          <a:p>
            <a:pPr marL="0" marR="0" lvl="0" indent="0" algn="ctr" defTabSz="412750"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1B1E20"/>
                </a:solidFill>
                <a:effectLst/>
                <a:uLnTx/>
                <a:uFillTx/>
                <a:latin typeface="Century Gothic" panose="020B0502020202020204" pitchFamily="34" charset="0"/>
                <a:sym typeface="Open Sans Bold"/>
              </a:rPr>
              <a:t>School</a:t>
            </a:r>
            <a:endParaRPr kumimoji="0" sz="2000" b="0" i="0" u="none" strike="noStrike" kern="0" cap="none" spc="0" normalizeH="0" baseline="0" noProof="0" dirty="0">
              <a:ln>
                <a:noFill/>
              </a:ln>
              <a:solidFill>
                <a:srgbClr val="1B1E20"/>
              </a:solidFill>
              <a:effectLst/>
              <a:uLnTx/>
              <a:uFillTx/>
              <a:latin typeface="Century Gothic" panose="020B0502020202020204" pitchFamily="34" charset="0"/>
              <a:sym typeface="Open Sans Bold"/>
            </a:endParaRPr>
          </a:p>
        </p:txBody>
      </p:sp>
      <p:sp>
        <p:nvSpPr>
          <p:cNvPr id="16" name="2019">
            <a:extLst>
              <a:ext uri="{FF2B5EF4-FFF2-40B4-BE49-F238E27FC236}">
                <a16:creationId xmlns:a16="http://schemas.microsoft.com/office/drawing/2014/main" id="{38F911E4-21A5-A84D-A036-CCD52B9DE406}"/>
              </a:ext>
            </a:extLst>
          </p:cNvPr>
          <p:cNvSpPr txBox="1"/>
          <p:nvPr/>
        </p:nvSpPr>
        <p:spPr>
          <a:xfrm>
            <a:off x="8405661" y="3412842"/>
            <a:ext cx="1031881" cy="420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defRPr b="0">
                <a:solidFill>
                  <a:srgbClr val="1C1D22"/>
                </a:solidFill>
                <a:latin typeface="Open Sans Bold"/>
                <a:ea typeface="Open Sans Bold"/>
                <a:cs typeface="Open Sans Bold"/>
                <a:sym typeface="Open Sans Bold"/>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1B1E20"/>
                </a:solidFill>
                <a:effectLst/>
                <a:uLnTx/>
                <a:uFillTx/>
                <a:latin typeface="Century Gothic" panose="020B0502020202020204" pitchFamily="34" charset="0"/>
                <a:sym typeface="Open Sans Bold"/>
              </a:rPr>
              <a:t>SAFAL</a:t>
            </a:r>
            <a:endParaRPr kumimoji="0" sz="2400" b="0" i="0" u="none" strike="noStrike" kern="0" cap="none" spc="0" normalizeH="0" baseline="0" noProof="0" dirty="0">
              <a:ln>
                <a:noFill/>
              </a:ln>
              <a:solidFill>
                <a:srgbClr val="1B1E20"/>
              </a:solidFill>
              <a:effectLst/>
              <a:uLnTx/>
              <a:uFillTx/>
              <a:latin typeface="Century Gothic" panose="020B0502020202020204" pitchFamily="34" charset="0"/>
              <a:sym typeface="Open Sans Bold"/>
            </a:endParaRPr>
          </a:p>
        </p:txBody>
      </p:sp>
      <p:sp>
        <p:nvSpPr>
          <p:cNvPr id="18" name="Line">
            <a:extLst>
              <a:ext uri="{FF2B5EF4-FFF2-40B4-BE49-F238E27FC236}">
                <a16:creationId xmlns:a16="http://schemas.microsoft.com/office/drawing/2014/main" id="{711F5E16-CE65-1D4B-8807-179B91C86516}"/>
              </a:ext>
            </a:extLst>
          </p:cNvPr>
          <p:cNvSpPr/>
          <p:nvPr/>
        </p:nvSpPr>
        <p:spPr>
          <a:xfrm>
            <a:off x="8432563" y="2467433"/>
            <a:ext cx="921799" cy="4374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777" y="21600"/>
                </a:lnTo>
                <a:lnTo>
                  <a:pt x="21600" y="192"/>
                </a:lnTo>
              </a:path>
            </a:pathLst>
          </a:custGeom>
          <a:noFill/>
          <a:ln w="25400" cap="flat">
            <a:solidFill>
              <a:srgbClr val="E4E4E4"/>
            </a:solidFill>
            <a:prstDash val="solid"/>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B1E20"/>
              </a:solidFill>
              <a:effectLst/>
              <a:uLnTx/>
              <a:uFillTx/>
              <a:latin typeface="Helvetica Neue Medium"/>
            </a:endParaRPr>
          </a:p>
        </p:txBody>
      </p:sp>
      <p:sp>
        <p:nvSpPr>
          <p:cNvPr id="19" name="Line">
            <a:extLst>
              <a:ext uri="{FF2B5EF4-FFF2-40B4-BE49-F238E27FC236}">
                <a16:creationId xmlns:a16="http://schemas.microsoft.com/office/drawing/2014/main" id="{D2758D2C-DC93-A84C-AD0F-112D0906608F}"/>
              </a:ext>
            </a:extLst>
          </p:cNvPr>
          <p:cNvSpPr/>
          <p:nvPr/>
        </p:nvSpPr>
        <p:spPr>
          <a:xfrm>
            <a:off x="8432038" y="4398167"/>
            <a:ext cx="919126" cy="439444"/>
          </a:xfrm>
          <a:custGeom>
            <a:avLst/>
            <a:gdLst/>
            <a:ahLst/>
            <a:cxnLst>
              <a:cxn ang="0">
                <a:pos x="wd2" y="hd2"/>
              </a:cxn>
              <a:cxn ang="5400000">
                <a:pos x="wd2" y="hd2"/>
              </a:cxn>
              <a:cxn ang="10800000">
                <a:pos x="wd2" y="hd2"/>
              </a:cxn>
              <a:cxn ang="16200000">
                <a:pos x="wd2" y="hd2"/>
              </a:cxn>
            </a:cxnLst>
            <a:rect l="0" t="0" r="r" b="b"/>
            <a:pathLst>
              <a:path w="21600" h="21600" extrusionOk="0">
                <a:moveTo>
                  <a:pt x="0" y="21357"/>
                </a:moveTo>
                <a:lnTo>
                  <a:pt x="10840" y="0"/>
                </a:lnTo>
                <a:lnTo>
                  <a:pt x="21600" y="21600"/>
                </a:lnTo>
              </a:path>
            </a:pathLst>
          </a:custGeom>
          <a:noFill/>
          <a:ln w="25400" cap="flat">
            <a:solidFill>
              <a:srgbClr val="E4E4E4"/>
            </a:solidFill>
            <a:prstDash val="solid"/>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B1E20"/>
              </a:solidFill>
              <a:effectLst/>
              <a:uLnTx/>
              <a:uFillTx/>
              <a:latin typeface="Helvetica Neue Medium"/>
            </a:endParaRPr>
          </a:p>
        </p:txBody>
      </p:sp>
      <p:sp>
        <p:nvSpPr>
          <p:cNvPr id="20" name="Line">
            <a:extLst>
              <a:ext uri="{FF2B5EF4-FFF2-40B4-BE49-F238E27FC236}">
                <a16:creationId xmlns:a16="http://schemas.microsoft.com/office/drawing/2014/main" id="{69FE9C04-A3B9-DA46-8C1F-E8B422A87FEB}"/>
              </a:ext>
            </a:extLst>
          </p:cNvPr>
          <p:cNvSpPr/>
          <p:nvPr/>
        </p:nvSpPr>
        <p:spPr>
          <a:xfrm>
            <a:off x="7712218" y="3175891"/>
            <a:ext cx="438626" cy="9673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694"/>
                </a:lnTo>
                <a:lnTo>
                  <a:pt x="655" y="21600"/>
                </a:lnTo>
              </a:path>
            </a:pathLst>
          </a:custGeom>
          <a:noFill/>
          <a:ln w="25400" cap="flat">
            <a:solidFill>
              <a:srgbClr val="E4E4E4"/>
            </a:solidFill>
            <a:prstDash val="solid"/>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B1E20"/>
              </a:solidFill>
              <a:effectLst/>
              <a:uLnTx/>
              <a:uFillTx/>
              <a:latin typeface="Helvetica Neue Medium"/>
            </a:endParaRPr>
          </a:p>
        </p:txBody>
      </p:sp>
      <p:sp>
        <p:nvSpPr>
          <p:cNvPr id="21" name="Line">
            <a:extLst>
              <a:ext uri="{FF2B5EF4-FFF2-40B4-BE49-F238E27FC236}">
                <a16:creationId xmlns:a16="http://schemas.microsoft.com/office/drawing/2014/main" id="{41BBD17B-A93B-1C4E-B562-2000F1CA2363}"/>
              </a:ext>
            </a:extLst>
          </p:cNvPr>
          <p:cNvSpPr/>
          <p:nvPr/>
        </p:nvSpPr>
        <p:spPr>
          <a:xfrm>
            <a:off x="9645260" y="3177944"/>
            <a:ext cx="430442" cy="963841"/>
          </a:xfrm>
          <a:custGeom>
            <a:avLst/>
            <a:gdLst/>
            <a:ahLst/>
            <a:cxnLst>
              <a:cxn ang="0">
                <a:pos x="wd2" y="hd2"/>
              </a:cxn>
              <a:cxn ang="5400000">
                <a:pos x="wd2" y="hd2"/>
              </a:cxn>
              <a:cxn ang="10800000">
                <a:pos x="wd2" y="hd2"/>
              </a:cxn>
              <a:cxn ang="16200000">
                <a:pos x="wd2" y="hd2"/>
              </a:cxn>
            </a:cxnLst>
            <a:rect l="0" t="0" r="r" b="b"/>
            <a:pathLst>
              <a:path w="21600" h="21600" extrusionOk="0">
                <a:moveTo>
                  <a:pt x="21163" y="0"/>
                </a:moveTo>
                <a:lnTo>
                  <a:pt x="0" y="10554"/>
                </a:lnTo>
                <a:lnTo>
                  <a:pt x="21600" y="21600"/>
                </a:lnTo>
              </a:path>
            </a:pathLst>
          </a:custGeom>
          <a:noFill/>
          <a:ln w="25400" cap="flat">
            <a:solidFill>
              <a:srgbClr val="E4E4E4"/>
            </a:solidFill>
            <a:prstDash val="solid"/>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B1E20"/>
              </a:solidFill>
              <a:effectLst/>
              <a:uLnTx/>
              <a:uFillTx/>
              <a:latin typeface="Helvetica Neue Medium"/>
            </a:endParaRPr>
          </a:p>
        </p:txBody>
      </p:sp>
      <p:sp>
        <p:nvSpPr>
          <p:cNvPr id="22" name="Line">
            <a:extLst>
              <a:ext uri="{FF2B5EF4-FFF2-40B4-BE49-F238E27FC236}">
                <a16:creationId xmlns:a16="http://schemas.microsoft.com/office/drawing/2014/main" id="{AFC9F859-6B07-3E40-85DF-0935D6EA0637}"/>
              </a:ext>
            </a:extLst>
          </p:cNvPr>
          <p:cNvSpPr/>
          <p:nvPr/>
        </p:nvSpPr>
        <p:spPr>
          <a:xfrm>
            <a:off x="7934979" y="1923118"/>
            <a:ext cx="620877" cy="543942"/>
          </a:xfrm>
          <a:custGeom>
            <a:avLst/>
            <a:gdLst/>
            <a:ahLst/>
            <a:cxnLst>
              <a:cxn ang="0">
                <a:pos x="wd2" y="hd2"/>
              </a:cxn>
              <a:cxn ang="5400000">
                <a:pos x="wd2" y="hd2"/>
              </a:cxn>
              <a:cxn ang="10800000">
                <a:pos x="wd2" y="hd2"/>
              </a:cxn>
              <a:cxn ang="16200000">
                <a:pos x="wd2" y="hd2"/>
              </a:cxn>
            </a:cxnLst>
            <a:rect l="0" t="0" r="r" b="b"/>
            <a:pathLst>
              <a:path w="21600" h="21600" extrusionOk="0">
                <a:moveTo>
                  <a:pt x="0" y="9802"/>
                </a:moveTo>
                <a:lnTo>
                  <a:pt x="17698" y="21600"/>
                </a:lnTo>
                <a:lnTo>
                  <a:pt x="21600" y="0"/>
                </a:lnTo>
              </a:path>
            </a:pathLst>
          </a:custGeom>
          <a:noFill/>
          <a:ln w="25400" cap="flat">
            <a:solidFill>
              <a:srgbClr val="E4E4E4"/>
            </a:solidFill>
            <a:prstDash val="solid"/>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B1E20"/>
              </a:solidFill>
              <a:effectLst/>
              <a:uLnTx/>
              <a:uFillTx/>
              <a:latin typeface="Helvetica Neue Medium"/>
            </a:endParaRPr>
          </a:p>
        </p:txBody>
      </p:sp>
      <p:sp>
        <p:nvSpPr>
          <p:cNvPr id="23" name="Line">
            <a:extLst>
              <a:ext uri="{FF2B5EF4-FFF2-40B4-BE49-F238E27FC236}">
                <a16:creationId xmlns:a16="http://schemas.microsoft.com/office/drawing/2014/main" id="{AD654146-DE1B-344E-8B93-1321C129DFD9}"/>
              </a:ext>
            </a:extLst>
          </p:cNvPr>
          <p:cNvSpPr/>
          <p:nvPr/>
        </p:nvSpPr>
        <p:spPr>
          <a:xfrm>
            <a:off x="9224113" y="1920291"/>
            <a:ext cx="621410" cy="544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89" y="21600"/>
                </a:lnTo>
                <a:lnTo>
                  <a:pt x="21600" y="9606"/>
                </a:lnTo>
              </a:path>
            </a:pathLst>
          </a:custGeom>
          <a:noFill/>
          <a:ln w="25400" cap="flat">
            <a:solidFill>
              <a:srgbClr val="E4E4E4"/>
            </a:solidFill>
            <a:prstDash val="solid"/>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B1E20"/>
              </a:solidFill>
              <a:effectLst/>
              <a:uLnTx/>
              <a:uFillTx/>
              <a:latin typeface="Helvetica Neue Medium"/>
            </a:endParaRPr>
          </a:p>
        </p:txBody>
      </p:sp>
      <p:sp>
        <p:nvSpPr>
          <p:cNvPr id="24" name="Line">
            <a:extLst>
              <a:ext uri="{FF2B5EF4-FFF2-40B4-BE49-F238E27FC236}">
                <a16:creationId xmlns:a16="http://schemas.microsoft.com/office/drawing/2014/main" id="{1ED08DE4-A05D-224D-ACF9-06B2624C354E}"/>
              </a:ext>
            </a:extLst>
          </p:cNvPr>
          <p:cNvSpPr/>
          <p:nvPr/>
        </p:nvSpPr>
        <p:spPr>
          <a:xfrm>
            <a:off x="7160226" y="2630307"/>
            <a:ext cx="554331" cy="731221"/>
          </a:xfrm>
          <a:custGeom>
            <a:avLst/>
            <a:gdLst/>
            <a:ahLst/>
            <a:cxnLst>
              <a:cxn ang="0">
                <a:pos x="wd2" y="hd2"/>
              </a:cxn>
              <a:cxn ang="5400000">
                <a:pos x="wd2" y="hd2"/>
              </a:cxn>
              <a:cxn ang="10800000">
                <a:pos x="wd2" y="hd2"/>
              </a:cxn>
              <a:cxn ang="16200000">
                <a:pos x="wd2" y="hd2"/>
              </a:cxn>
            </a:cxnLst>
            <a:rect l="0" t="0" r="r" b="b"/>
            <a:pathLst>
              <a:path w="21600" h="21600" extrusionOk="0">
                <a:moveTo>
                  <a:pt x="11309" y="0"/>
                </a:moveTo>
                <a:lnTo>
                  <a:pt x="21600" y="16096"/>
                </a:lnTo>
                <a:lnTo>
                  <a:pt x="0" y="21600"/>
                </a:lnTo>
              </a:path>
            </a:pathLst>
          </a:custGeom>
          <a:noFill/>
          <a:ln w="25400" cap="flat">
            <a:solidFill>
              <a:srgbClr val="E4E4E4"/>
            </a:solidFill>
            <a:prstDash val="solid"/>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B1E20"/>
              </a:solidFill>
              <a:effectLst/>
              <a:uLnTx/>
              <a:uFillTx/>
              <a:latin typeface="Helvetica Neue Medium"/>
            </a:endParaRPr>
          </a:p>
        </p:txBody>
      </p:sp>
      <p:sp>
        <p:nvSpPr>
          <p:cNvPr id="25" name="Line">
            <a:extLst>
              <a:ext uri="{FF2B5EF4-FFF2-40B4-BE49-F238E27FC236}">
                <a16:creationId xmlns:a16="http://schemas.microsoft.com/office/drawing/2014/main" id="{7E5EDA0F-2022-AF48-92EB-6DD443387E41}"/>
              </a:ext>
            </a:extLst>
          </p:cNvPr>
          <p:cNvSpPr/>
          <p:nvPr/>
        </p:nvSpPr>
        <p:spPr>
          <a:xfrm>
            <a:off x="10064353" y="2631311"/>
            <a:ext cx="550690" cy="722031"/>
          </a:xfrm>
          <a:custGeom>
            <a:avLst/>
            <a:gdLst/>
            <a:ahLst/>
            <a:cxnLst>
              <a:cxn ang="0">
                <a:pos x="wd2" y="hd2"/>
              </a:cxn>
              <a:cxn ang="5400000">
                <a:pos x="wd2" y="hd2"/>
              </a:cxn>
              <a:cxn ang="10800000">
                <a:pos x="wd2" y="hd2"/>
              </a:cxn>
              <a:cxn ang="16200000">
                <a:pos x="wd2" y="hd2"/>
              </a:cxn>
            </a:cxnLst>
            <a:rect l="0" t="0" r="r" b="b"/>
            <a:pathLst>
              <a:path w="21600" h="21600" extrusionOk="0">
                <a:moveTo>
                  <a:pt x="10638" y="0"/>
                </a:moveTo>
                <a:lnTo>
                  <a:pt x="0" y="16499"/>
                </a:lnTo>
                <a:lnTo>
                  <a:pt x="21600" y="21600"/>
                </a:lnTo>
              </a:path>
            </a:pathLst>
          </a:custGeom>
          <a:noFill/>
          <a:ln w="25400" cap="flat">
            <a:solidFill>
              <a:srgbClr val="E4E4E4"/>
            </a:solidFill>
            <a:prstDash val="solid"/>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B1E20"/>
              </a:solidFill>
              <a:effectLst/>
              <a:uLnTx/>
              <a:uFillTx/>
              <a:latin typeface="Helvetica Neue Medium"/>
            </a:endParaRPr>
          </a:p>
        </p:txBody>
      </p:sp>
      <p:sp>
        <p:nvSpPr>
          <p:cNvPr id="26" name="Line">
            <a:extLst>
              <a:ext uri="{FF2B5EF4-FFF2-40B4-BE49-F238E27FC236}">
                <a16:creationId xmlns:a16="http://schemas.microsoft.com/office/drawing/2014/main" id="{2DBF4D38-15D3-E844-8601-609F03BF53E6}"/>
              </a:ext>
            </a:extLst>
          </p:cNvPr>
          <p:cNvSpPr/>
          <p:nvPr/>
        </p:nvSpPr>
        <p:spPr>
          <a:xfrm>
            <a:off x="7168987" y="4002774"/>
            <a:ext cx="560770" cy="6874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4325"/>
                </a:lnTo>
                <a:lnTo>
                  <a:pt x="11048" y="21600"/>
                </a:lnTo>
              </a:path>
            </a:pathLst>
          </a:custGeom>
          <a:noFill/>
          <a:ln w="25400" cap="flat">
            <a:solidFill>
              <a:srgbClr val="E4E4E4"/>
            </a:solidFill>
            <a:prstDash val="solid"/>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B1E20"/>
              </a:solidFill>
              <a:effectLst/>
              <a:uLnTx/>
              <a:uFillTx/>
              <a:latin typeface="Helvetica Neue Medium"/>
            </a:endParaRPr>
          </a:p>
        </p:txBody>
      </p:sp>
      <p:sp>
        <p:nvSpPr>
          <p:cNvPr id="27" name="Line">
            <a:extLst>
              <a:ext uri="{FF2B5EF4-FFF2-40B4-BE49-F238E27FC236}">
                <a16:creationId xmlns:a16="http://schemas.microsoft.com/office/drawing/2014/main" id="{7F5ED401-9977-8A45-8C6A-1BF94B43C29A}"/>
              </a:ext>
            </a:extLst>
          </p:cNvPr>
          <p:cNvSpPr/>
          <p:nvPr/>
        </p:nvSpPr>
        <p:spPr>
          <a:xfrm>
            <a:off x="10069015" y="4002654"/>
            <a:ext cx="552390" cy="6925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4205"/>
                </a:lnTo>
                <a:lnTo>
                  <a:pt x="10331" y="21600"/>
                </a:lnTo>
              </a:path>
            </a:pathLst>
          </a:custGeom>
          <a:noFill/>
          <a:ln w="25400" cap="flat">
            <a:solidFill>
              <a:srgbClr val="E4E4E4"/>
            </a:solidFill>
            <a:prstDash val="solid"/>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B1E20"/>
              </a:solidFill>
              <a:effectLst/>
              <a:uLnTx/>
              <a:uFillTx/>
              <a:latin typeface="Helvetica Neue Medium"/>
            </a:endParaRPr>
          </a:p>
        </p:txBody>
      </p:sp>
      <p:sp>
        <p:nvSpPr>
          <p:cNvPr id="28" name="Line">
            <a:extLst>
              <a:ext uri="{FF2B5EF4-FFF2-40B4-BE49-F238E27FC236}">
                <a16:creationId xmlns:a16="http://schemas.microsoft.com/office/drawing/2014/main" id="{EBDD741C-F416-2F47-AF08-1B0E5F6AF0C5}"/>
              </a:ext>
            </a:extLst>
          </p:cNvPr>
          <p:cNvSpPr/>
          <p:nvPr/>
        </p:nvSpPr>
        <p:spPr>
          <a:xfrm>
            <a:off x="7945787" y="4827064"/>
            <a:ext cx="610434" cy="5583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7240" y="0"/>
                </a:lnTo>
                <a:lnTo>
                  <a:pt x="0" y="11949"/>
                </a:lnTo>
              </a:path>
            </a:pathLst>
          </a:custGeom>
          <a:noFill/>
          <a:ln w="25400" cap="flat">
            <a:solidFill>
              <a:srgbClr val="E4E4E4"/>
            </a:solidFill>
            <a:prstDash val="solid"/>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B1E20"/>
              </a:solidFill>
              <a:effectLst/>
              <a:uLnTx/>
              <a:uFillTx/>
              <a:latin typeface="Helvetica Neue Medium"/>
            </a:endParaRPr>
          </a:p>
        </p:txBody>
      </p:sp>
      <p:sp>
        <p:nvSpPr>
          <p:cNvPr id="29" name="Line">
            <a:extLst>
              <a:ext uri="{FF2B5EF4-FFF2-40B4-BE49-F238E27FC236}">
                <a16:creationId xmlns:a16="http://schemas.microsoft.com/office/drawing/2014/main" id="{A4DAF731-AE26-0141-B003-FC64F332358E}"/>
              </a:ext>
            </a:extLst>
          </p:cNvPr>
          <p:cNvSpPr/>
          <p:nvPr/>
        </p:nvSpPr>
        <p:spPr>
          <a:xfrm>
            <a:off x="9228022" y="4839551"/>
            <a:ext cx="610782" cy="554191"/>
          </a:xfrm>
          <a:custGeom>
            <a:avLst/>
            <a:gdLst/>
            <a:ahLst/>
            <a:cxnLst>
              <a:cxn ang="0">
                <a:pos x="wd2" y="hd2"/>
              </a:cxn>
              <a:cxn ang="5400000">
                <a:pos x="wd2" y="hd2"/>
              </a:cxn>
              <a:cxn ang="10800000">
                <a:pos x="wd2" y="hd2"/>
              </a:cxn>
              <a:cxn ang="16200000">
                <a:pos x="wd2" y="hd2"/>
              </a:cxn>
            </a:cxnLst>
            <a:rect l="0" t="0" r="r" b="b"/>
            <a:pathLst>
              <a:path w="21600" h="21600" extrusionOk="0">
                <a:moveTo>
                  <a:pt x="21600" y="11893"/>
                </a:moveTo>
                <a:lnTo>
                  <a:pt x="4245" y="0"/>
                </a:lnTo>
                <a:lnTo>
                  <a:pt x="0" y="21600"/>
                </a:lnTo>
              </a:path>
            </a:pathLst>
          </a:custGeom>
          <a:noFill/>
          <a:ln w="25400" cap="flat">
            <a:solidFill>
              <a:srgbClr val="E4E4E4"/>
            </a:solidFill>
            <a:prstDash val="solid"/>
            <a:miter lim="400000"/>
          </a:ln>
          <a:effectLst/>
        </p:spPr>
        <p:txBody>
          <a:bodyPr wrap="square" lIns="50800" tIns="50800" rIns="50800" bIns="5080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B1E20"/>
              </a:solidFill>
              <a:effectLst/>
              <a:uLnTx/>
              <a:uFillTx/>
              <a:latin typeface="Helvetica Neue Medium"/>
            </a:endParaRPr>
          </a:p>
        </p:txBody>
      </p:sp>
      <p:sp>
        <p:nvSpPr>
          <p:cNvPr id="32" name="Circle">
            <a:extLst>
              <a:ext uri="{FF2B5EF4-FFF2-40B4-BE49-F238E27FC236}">
                <a16:creationId xmlns:a16="http://schemas.microsoft.com/office/drawing/2014/main" id="{F8D377AC-4D38-6E45-B446-74D06E223551}"/>
              </a:ext>
            </a:extLst>
          </p:cNvPr>
          <p:cNvSpPr/>
          <p:nvPr/>
        </p:nvSpPr>
        <p:spPr>
          <a:xfrm>
            <a:off x="8145059" y="2906236"/>
            <a:ext cx="1494821" cy="1494821"/>
          </a:xfrm>
          <a:prstGeom prst="ellipse">
            <a:avLst/>
          </a:prstGeom>
          <a:noFill/>
          <a:ln w="25400" cap="flat">
            <a:solidFill>
              <a:srgbClr val="E4E4E5"/>
            </a:solidFill>
            <a:custDash>
              <a:ds d="200000" sp="200000"/>
            </a:custDash>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33" name="Circle">
            <a:extLst>
              <a:ext uri="{FF2B5EF4-FFF2-40B4-BE49-F238E27FC236}">
                <a16:creationId xmlns:a16="http://schemas.microsoft.com/office/drawing/2014/main" id="{F8EE6A8B-7109-3040-816A-5915BC7D624A}"/>
              </a:ext>
            </a:extLst>
          </p:cNvPr>
          <p:cNvSpPr/>
          <p:nvPr/>
        </p:nvSpPr>
        <p:spPr>
          <a:xfrm>
            <a:off x="7622913" y="2384090"/>
            <a:ext cx="2539113" cy="2539114"/>
          </a:xfrm>
          <a:prstGeom prst="ellipse">
            <a:avLst/>
          </a:prstGeom>
          <a:noFill/>
          <a:ln w="25400" cap="flat">
            <a:solidFill>
              <a:srgbClr val="E4E4E5"/>
            </a:solidFill>
            <a:custDash>
              <a:ds d="200000" sp="200000"/>
            </a:custDash>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34" name="Circle">
            <a:extLst>
              <a:ext uri="{FF2B5EF4-FFF2-40B4-BE49-F238E27FC236}">
                <a16:creationId xmlns:a16="http://schemas.microsoft.com/office/drawing/2014/main" id="{CE857484-6DE9-A14F-95EE-364D043A3226}"/>
              </a:ext>
            </a:extLst>
          </p:cNvPr>
          <p:cNvSpPr/>
          <p:nvPr/>
        </p:nvSpPr>
        <p:spPr>
          <a:xfrm>
            <a:off x="7127727" y="1888905"/>
            <a:ext cx="3529485" cy="3529485"/>
          </a:xfrm>
          <a:prstGeom prst="ellipse">
            <a:avLst/>
          </a:prstGeom>
          <a:noFill/>
          <a:ln w="25400" cap="flat">
            <a:solidFill>
              <a:srgbClr val="E4E4E5"/>
            </a:solidFill>
            <a:custDash>
              <a:ds d="200000" sp="200000"/>
            </a:custDash>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37" name="Фигура">
            <a:extLst>
              <a:ext uri="{FF2B5EF4-FFF2-40B4-BE49-F238E27FC236}">
                <a16:creationId xmlns:a16="http://schemas.microsoft.com/office/drawing/2014/main" id="{0BBB1C22-ABFA-E44D-919C-B4CBBF4CC21A}"/>
              </a:ext>
            </a:extLst>
          </p:cNvPr>
          <p:cNvSpPr/>
          <p:nvPr/>
        </p:nvSpPr>
        <p:spPr>
          <a:xfrm>
            <a:off x="8826084" y="2733644"/>
            <a:ext cx="132771" cy="343464"/>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1"/>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38" name="Фигура">
            <a:extLst>
              <a:ext uri="{FF2B5EF4-FFF2-40B4-BE49-F238E27FC236}">
                <a16:creationId xmlns:a16="http://schemas.microsoft.com/office/drawing/2014/main" id="{A3355845-C813-904F-9717-D8C896974B6B}"/>
              </a:ext>
            </a:extLst>
          </p:cNvPr>
          <p:cNvSpPr/>
          <p:nvPr/>
        </p:nvSpPr>
        <p:spPr>
          <a:xfrm>
            <a:off x="8826084" y="4224553"/>
            <a:ext cx="132771" cy="343464"/>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1"/>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39" name="Фигура">
            <a:extLst>
              <a:ext uri="{FF2B5EF4-FFF2-40B4-BE49-F238E27FC236}">
                <a16:creationId xmlns:a16="http://schemas.microsoft.com/office/drawing/2014/main" id="{CAF9D8F7-FC2A-4D43-A800-0552DEC3928E}"/>
              </a:ext>
            </a:extLst>
          </p:cNvPr>
          <p:cNvSpPr/>
          <p:nvPr/>
        </p:nvSpPr>
        <p:spPr>
          <a:xfrm>
            <a:off x="8083508" y="3481915"/>
            <a:ext cx="132771" cy="343465"/>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2"/>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40" name="Фигура">
            <a:extLst>
              <a:ext uri="{FF2B5EF4-FFF2-40B4-BE49-F238E27FC236}">
                <a16:creationId xmlns:a16="http://schemas.microsoft.com/office/drawing/2014/main" id="{02C600CC-E237-7044-93D1-9FE7701ED2A5}"/>
              </a:ext>
            </a:extLst>
          </p:cNvPr>
          <p:cNvSpPr/>
          <p:nvPr/>
        </p:nvSpPr>
        <p:spPr>
          <a:xfrm>
            <a:off x="9568660" y="3481915"/>
            <a:ext cx="132771" cy="343465"/>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2"/>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41" name="Фигура">
            <a:extLst>
              <a:ext uri="{FF2B5EF4-FFF2-40B4-BE49-F238E27FC236}">
                <a16:creationId xmlns:a16="http://schemas.microsoft.com/office/drawing/2014/main" id="{15023387-C8F1-EE41-BA31-53DADAE21E31}"/>
              </a:ext>
            </a:extLst>
          </p:cNvPr>
          <p:cNvSpPr/>
          <p:nvPr/>
        </p:nvSpPr>
        <p:spPr>
          <a:xfrm>
            <a:off x="8382841" y="2290401"/>
            <a:ext cx="132771" cy="343464"/>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3"/>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42" name="Фигура">
            <a:extLst>
              <a:ext uri="{FF2B5EF4-FFF2-40B4-BE49-F238E27FC236}">
                <a16:creationId xmlns:a16="http://schemas.microsoft.com/office/drawing/2014/main" id="{CB11A8B7-536F-F944-AF44-7BAF63F06094}"/>
              </a:ext>
            </a:extLst>
          </p:cNvPr>
          <p:cNvSpPr/>
          <p:nvPr/>
        </p:nvSpPr>
        <p:spPr>
          <a:xfrm>
            <a:off x="9280840" y="2290401"/>
            <a:ext cx="132771" cy="343464"/>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3"/>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43" name="Фигура">
            <a:extLst>
              <a:ext uri="{FF2B5EF4-FFF2-40B4-BE49-F238E27FC236}">
                <a16:creationId xmlns:a16="http://schemas.microsoft.com/office/drawing/2014/main" id="{427D2D42-DB52-944F-AF21-F8E1116F0264}"/>
              </a:ext>
            </a:extLst>
          </p:cNvPr>
          <p:cNvSpPr/>
          <p:nvPr/>
        </p:nvSpPr>
        <p:spPr>
          <a:xfrm>
            <a:off x="8377084" y="4662039"/>
            <a:ext cx="132771" cy="343464"/>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3"/>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44" name="Фигура">
            <a:extLst>
              <a:ext uri="{FF2B5EF4-FFF2-40B4-BE49-F238E27FC236}">
                <a16:creationId xmlns:a16="http://schemas.microsoft.com/office/drawing/2014/main" id="{43887B90-550C-CB46-A3D4-1EA32C0B58F6}"/>
              </a:ext>
            </a:extLst>
          </p:cNvPr>
          <p:cNvSpPr/>
          <p:nvPr/>
        </p:nvSpPr>
        <p:spPr>
          <a:xfrm>
            <a:off x="9275083" y="4662039"/>
            <a:ext cx="132771" cy="343464"/>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3"/>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45" name="Фигура">
            <a:extLst>
              <a:ext uri="{FF2B5EF4-FFF2-40B4-BE49-F238E27FC236}">
                <a16:creationId xmlns:a16="http://schemas.microsoft.com/office/drawing/2014/main" id="{13E7B07F-B25F-A348-9D35-D3AC2EC64277}"/>
              </a:ext>
            </a:extLst>
          </p:cNvPr>
          <p:cNvSpPr/>
          <p:nvPr/>
        </p:nvSpPr>
        <p:spPr>
          <a:xfrm>
            <a:off x="7651778" y="2986864"/>
            <a:ext cx="132771" cy="343465"/>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3"/>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46" name="Фигура">
            <a:extLst>
              <a:ext uri="{FF2B5EF4-FFF2-40B4-BE49-F238E27FC236}">
                <a16:creationId xmlns:a16="http://schemas.microsoft.com/office/drawing/2014/main" id="{0895A19B-1337-A842-BBFE-6BB42FA624DF}"/>
              </a:ext>
            </a:extLst>
          </p:cNvPr>
          <p:cNvSpPr/>
          <p:nvPr/>
        </p:nvSpPr>
        <p:spPr>
          <a:xfrm>
            <a:off x="7651778" y="3971209"/>
            <a:ext cx="132771" cy="343465"/>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3"/>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47" name="Фигура">
            <a:extLst>
              <a:ext uri="{FF2B5EF4-FFF2-40B4-BE49-F238E27FC236}">
                <a16:creationId xmlns:a16="http://schemas.microsoft.com/office/drawing/2014/main" id="{E2EB935C-A24A-B641-B7FD-18E68CB31A3D}"/>
              </a:ext>
            </a:extLst>
          </p:cNvPr>
          <p:cNvSpPr/>
          <p:nvPr/>
        </p:nvSpPr>
        <p:spPr>
          <a:xfrm>
            <a:off x="10000390" y="2989742"/>
            <a:ext cx="132771" cy="343465"/>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3"/>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48" name="Фигура">
            <a:extLst>
              <a:ext uri="{FF2B5EF4-FFF2-40B4-BE49-F238E27FC236}">
                <a16:creationId xmlns:a16="http://schemas.microsoft.com/office/drawing/2014/main" id="{C098012D-59F4-B341-A881-2FE165B9503F}"/>
              </a:ext>
            </a:extLst>
          </p:cNvPr>
          <p:cNvSpPr/>
          <p:nvPr/>
        </p:nvSpPr>
        <p:spPr>
          <a:xfrm>
            <a:off x="10000390" y="3974087"/>
            <a:ext cx="132771" cy="343465"/>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3"/>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49" name="Фигура">
            <a:extLst>
              <a:ext uri="{FF2B5EF4-FFF2-40B4-BE49-F238E27FC236}">
                <a16:creationId xmlns:a16="http://schemas.microsoft.com/office/drawing/2014/main" id="{5955D323-076C-874B-BAFF-3E1FE1B45597}"/>
              </a:ext>
            </a:extLst>
          </p:cNvPr>
          <p:cNvSpPr/>
          <p:nvPr/>
        </p:nvSpPr>
        <p:spPr>
          <a:xfrm>
            <a:off x="7870521" y="2002581"/>
            <a:ext cx="132771" cy="343464"/>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50" name="Фигура">
            <a:extLst>
              <a:ext uri="{FF2B5EF4-FFF2-40B4-BE49-F238E27FC236}">
                <a16:creationId xmlns:a16="http://schemas.microsoft.com/office/drawing/2014/main" id="{D3A04EB7-7B11-9C47-8D01-12579D6C3776}"/>
              </a:ext>
            </a:extLst>
          </p:cNvPr>
          <p:cNvSpPr/>
          <p:nvPr/>
        </p:nvSpPr>
        <p:spPr>
          <a:xfrm>
            <a:off x="8480700" y="1755056"/>
            <a:ext cx="132771" cy="343464"/>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51" name="Фигура">
            <a:extLst>
              <a:ext uri="{FF2B5EF4-FFF2-40B4-BE49-F238E27FC236}">
                <a16:creationId xmlns:a16="http://schemas.microsoft.com/office/drawing/2014/main" id="{9F76DEE5-2312-4D46-8011-77DE655FB7B7}"/>
              </a:ext>
            </a:extLst>
          </p:cNvPr>
          <p:cNvSpPr/>
          <p:nvPr/>
        </p:nvSpPr>
        <p:spPr>
          <a:xfrm>
            <a:off x="9154199" y="1755056"/>
            <a:ext cx="132771" cy="343464"/>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52" name="Фигура">
            <a:extLst>
              <a:ext uri="{FF2B5EF4-FFF2-40B4-BE49-F238E27FC236}">
                <a16:creationId xmlns:a16="http://schemas.microsoft.com/office/drawing/2014/main" id="{E6058020-2638-7841-8076-BC0BED8B103C}"/>
              </a:ext>
            </a:extLst>
          </p:cNvPr>
          <p:cNvSpPr/>
          <p:nvPr/>
        </p:nvSpPr>
        <p:spPr>
          <a:xfrm>
            <a:off x="9764377" y="2002581"/>
            <a:ext cx="132771" cy="343464"/>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1"/>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53" name="Фигура">
            <a:extLst>
              <a:ext uri="{FF2B5EF4-FFF2-40B4-BE49-F238E27FC236}">
                <a16:creationId xmlns:a16="http://schemas.microsoft.com/office/drawing/2014/main" id="{7D45FCD0-D9AE-D945-BC11-7CC7EA1C0E54}"/>
              </a:ext>
            </a:extLst>
          </p:cNvPr>
          <p:cNvSpPr/>
          <p:nvPr/>
        </p:nvSpPr>
        <p:spPr>
          <a:xfrm>
            <a:off x="7386983" y="2463094"/>
            <a:ext cx="132771" cy="343464"/>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54" name="Фигура">
            <a:extLst>
              <a:ext uri="{FF2B5EF4-FFF2-40B4-BE49-F238E27FC236}">
                <a16:creationId xmlns:a16="http://schemas.microsoft.com/office/drawing/2014/main" id="{43BC8896-2560-E047-A5CF-5616A2EE16DF}"/>
              </a:ext>
            </a:extLst>
          </p:cNvPr>
          <p:cNvSpPr/>
          <p:nvPr/>
        </p:nvSpPr>
        <p:spPr>
          <a:xfrm>
            <a:off x="10265184" y="2463094"/>
            <a:ext cx="132771" cy="343464"/>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55" name="Фигура">
            <a:extLst>
              <a:ext uri="{FF2B5EF4-FFF2-40B4-BE49-F238E27FC236}">
                <a16:creationId xmlns:a16="http://schemas.microsoft.com/office/drawing/2014/main" id="{D6E1191D-0648-8642-8AAF-867A0785F7BC}"/>
              </a:ext>
            </a:extLst>
          </p:cNvPr>
          <p:cNvSpPr/>
          <p:nvPr/>
        </p:nvSpPr>
        <p:spPr>
          <a:xfrm>
            <a:off x="7099163" y="3153862"/>
            <a:ext cx="132771" cy="343464"/>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56" name="Фигура">
            <a:extLst>
              <a:ext uri="{FF2B5EF4-FFF2-40B4-BE49-F238E27FC236}">
                <a16:creationId xmlns:a16="http://schemas.microsoft.com/office/drawing/2014/main" id="{28B34EA8-9FC7-9F4E-9336-A314363132E6}"/>
              </a:ext>
            </a:extLst>
          </p:cNvPr>
          <p:cNvSpPr/>
          <p:nvPr/>
        </p:nvSpPr>
        <p:spPr>
          <a:xfrm>
            <a:off x="10529979" y="3153862"/>
            <a:ext cx="132771" cy="343464"/>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57" name="Фигура">
            <a:extLst>
              <a:ext uri="{FF2B5EF4-FFF2-40B4-BE49-F238E27FC236}">
                <a16:creationId xmlns:a16="http://schemas.microsoft.com/office/drawing/2014/main" id="{A6E1DB06-3E36-7144-BB1F-4149FAFC24BC}"/>
              </a:ext>
            </a:extLst>
          </p:cNvPr>
          <p:cNvSpPr/>
          <p:nvPr/>
        </p:nvSpPr>
        <p:spPr>
          <a:xfrm>
            <a:off x="7873446" y="4961310"/>
            <a:ext cx="132771" cy="343465"/>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58" name="Фигура">
            <a:extLst>
              <a:ext uri="{FF2B5EF4-FFF2-40B4-BE49-F238E27FC236}">
                <a16:creationId xmlns:a16="http://schemas.microsoft.com/office/drawing/2014/main" id="{6894A96A-2A62-BA49-9CBA-AA2B7652DABF}"/>
              </a:ext>
            </a:extLst>
          </p:cNvPr>
          <p:cNvSpPr/>
          <p:nvPr/>
        </p:nvSpPr>
        <p:spPr>
          <a:xfrm>
            <a:off x="8483625" y="5208773"/>
            <a:ext cx="132771" cy="343465"/>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59" name="Фигура">
            <a:extLst>
              <a:ext uri="{FF2B5EF4-FFF2-40B4-BE49-F238E27FC236}">
                <a16:creationId xmlns:a16="http://schemas.microsoft.com/office/drawing/2014/main" id="{FDF4B854-77EE-E94D-A564-15DD13F578FA}"/>
              </a:ext>
            </a:extLst>
          </p:cNvPr>
          <p:cNvSpPr/>
          <p:nvPr/>
        </p:nvSpPr>
        <p:spPr>
          <a:xfrm>
            <a:off x="9157124" y="5208773"/>
            <a:ext cx="132771" cy="343465"/>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0" name="Фигура">
            <a:extLst>
              <a:ext uri="{FF2B5EF4-FFF2-40B4-BE49-F238E27FC236}">
                <a16:creationId xmlns:a16="http://schemas.microsoft.com/office/drawing/2014/main" id="{44B14B7C-CA34-4646-BF57-C5954F9ABD6E}"/>
              </a:ext>
            </a:extLst>
          </p:cNvPr>
          <p:cNvSpPr/>
          <p:nvPr/>
        </p:nvSpPr>
        <p:spPr>
          <a:xfrm>
            <a:off x="9767302" y="4961310"/>
            <a:ext cx="132771" cy="343465"/>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1" name="Фигура">
            <a:extLst>
              <a:ext uri="{FF2B5EF4-FFF2-40B4-BE49-F238E27FC236}">
                <a16:creationId xmlns:a16="http://schemas.microsoft.com/office/drawing/2014/main" id="{3D862A3D-6602-404B-9904-50985FD457A1}"/>
              </a:ext>
            </a:extLst>
          </p:cNvPr>
          <p:cNvSpPr/>
          <p:nvPr/>
        </p:nvSpPr>
        <p:spPr>
          <a:xfrm>
            <a:off x="7386984" y="4513451"/>
            <a:ext cx="132771" cy="343465"/>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2" name="Фигура">
            <a:extLst>
              <a:ext uri="{FF2B5EF4-FFF2-40B4-BE49-F238E27FC236}">
                <a16:creationId xmlns:a16="http://schemas.microsoft.com/office/drawing/2014/main" id="{A0445F62-0995-CC4B-85BD-B65F5CBC7941}"/>
              </a:ext>
            </a:extLst>
          </p:cNvPr>
          <p:cNvSpPr/>
          <p:nvPr/>
        </p:nvSpPr>
        <p:spPr>
          <a:xfrm>
            <a:off x="10265184" y="4513451"/>
            <a:ext cx="132771" cy="343465"/>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3" name="Фигура">
            <a:extLst>
              <a:ext uri="{FF2B5EF4-FFF2-40B4-BE49-F238E27FC236}">
                <a16:creationId xmlns:a16="http://schemas.microsoft.com/office/drawing/2014/main" id="{7290B086-8D2C-F847-A555-D7BE9515984B}"/>
              </a:ext>
            </a:extLst>
          </p:cNvPr>
          <p:cNvSpPr/>
          <p:nvPr/>
        </p:nvSpPr>
        <p:spPr>
          <a:xfrm>
            <a:off x="7110676" y="3814283"/>
            <a:ext cx="132771" cy="343465"/>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1"/>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4" name="Фигура">
            <a:extLst>
              <a:ext uri="{FF2B5EF4-FFF2-40B4-BE49-F238E27FC236}">
                <a16:creationId xmlns:a16="http://schemas.microsoft.com/office/drawing/2014/main" id="{D51CE30B-7C0D-DF49-A12B-9893E080D62A}"/>
              </a:ext>
            </a:extLst>
          </p:cNvPr>
          <p:cNvSpPr/>
          <p:nvPr/>
        </p:nvSpPr>
        <p:spPr>
          <a:xfrm>
            <a:off x="10541492" y="3814283"/>
            <a:ext cx="132771" cy="343465"/>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4"/>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1200" cap="none" spc="0" normalizeH="0" baseline="0" noProof="0">
              <a:ln>
                <a:noFill/>
              </a:ln>
              <a:solidFill>
                <a:srgbClr val="FFFFFF"/>
              </a:solidFill>
              <a:effectLst/>
              <a:uLnTx/>
              <a:uFillTx/>
              <a:latin typeface="Helvetica Neue Medium"/>
              <a:sym typeface="Helvetica Neue Medium"/>
            </a:endParaRPr>
          </a:p>
        </p:txBody>
      </p:sp>
      <p:sp>
        <p:nvSpPr>
          <p:cNvPr id="67" name="TextBox 66">
            <a:extLst>
              <a:ext uri="{FF2B5EF4-FFF2-40B4-BE49-F238E27FC236}">
                <a16:creationId xmlns:a16="http://schemas.microsoft.com/office/drawing/2014/main" id="{61B27137-09DB-234D-B961-78EFD76647BD}"/>
              </a:ext>
            </a:extLst>
          </p:cNvPr>
          <p:cNvSpPr txBox="1"/>
          <p:nvPr/>
        </p:nvSpPr>
        <p:spPr>
          <a:xfrm>
            <a:off x="756187" y="2242509"/>
            <a:ext cx="4138186" cy="630942"/>
          </a:xfrm>
          <a:prstGeom prst="rect">
            <a:avLst/>
          </a:prstGeom>
          <a:noFill/>
        </p:spPr>
        <p:txBody>
          <a:bodyPr wrap="square" rtlCol="0">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B1E20"/>
                </a:solidFill>
                <a:effectLst/>
                <a:uLnTx/>
                <a:uFillTx/>
                <a:latin typeface="Century Gothic" panose="020B0502020202020204" pitchFamily="34" charset="0"/>
              </a:rPr>
              <a:t>What are the benefits</a:t>
            </a:r>
          </a:p>
        </p:txBody>
      </p:sp>
      <p:sp>
        <p:nvSpPr>
          <p:cNvPr id="3" name="TextBox 2">
            <a:extLst>
              <a:ext uri="{FF2B5EF4-FFF2-40B4-BE49-F238E27FC236}">
                <a16:creationId xmlns:a16="http://schemas.microsoft.com/office/drawing/2014/main" id="{23E1801D-B483-014B-9FF2-6485FA2F6B59}"/>
              </a:ext>
            </a:extLst>
          </p:cNvPr>
          <p:cNvSpPr txBox="1"/>
          <p:nvPr/>
        </p:nvSpPr>
        <p:spPr>
          <a:xfrm>
            <a:off x="932922" y="2897273"/>
            <a:ext cx="5308040"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defTabSz="825500" hangingPunct="0">
              <a:lnSpc>
                <a:spcPct val="150000"/>
              </a:lnSpc>
            </a:pPr>
            <a:r>
              <a:rPr lang="en-US" dirty="0"/>
              <a:t>1. </a:t>
            </a:r>
            <a:r>
              <a:rPr lang="en-US" dirty="0">
                <a:solidFill>
                  <a:srgbClr val="000000"/>
                </a:solidFill>
                <a:latin typeface="Century Gothic" panose="020B0502020202020204" pitchFamily="34" charset="0"/>
                <a:ea typeface="Helvetica Neue"/>
                <a:cs typeface="Helvetica Neue"/>
              </a:rPr>
              <a:t>System-level assessments or evaluations for schools, regions, or national education system</a:t>
            </a:r>
            <a:endParaRPr lang="en-US" dirty="0">
              <a:solidFill>
                <a:srgbClr val="000000"/>
              </a:solidFill>
              <a:latin typeface="Century Gothic" panose="020B0502020202020204" pitchFamily="34" charset="0"/>
              <a:ea typeface="Helvetica Neue"/>
              <a:cs typeface="Helvetica Neue"/>
              <a:sym typeface="Helvetica Neue"/>
            </a:endParaRPr>
          </a:p>
        </p:txBody>
      </p:sp>
      <p:sp>
        <p:nvSpPr>
          <p:cNvPr id="70" name="TextBox 69">
            <a:extLst>
              <a:ext uri="{FF2B5EF4-FFF2-40B4-BE49-F238E27FC236}">
                <a16:creationId xmlns:a16="http://schemas.microsoft.com/office/drawing/2014/main" id="{55186FB5-DA1B-0046-9571-32C1B1FF61F6}"/>
              </a:ext>
            </a:extLst>
          </p:cNvPr>
          <p:cNvSpPr txBox="1"/>
          <p:nvPr/>
        </p:nvSpPr>
        <p:spPr>
          <a:xfrm>
            <a:off x="969952" y="3781556"/>
            <a:ext cx="5369646"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825500" rtl="0" eaLnBrk="1" fontAlgn="auto" latinLnBrk="0" hangingPunct="0">
              <a:lnSpc>
                <a:spcPct val="15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entury Gothic" panose="020B0502020202020204" pitchFamily="34" charset="0"/>
                <a:ea typeface="Helvetica Neue"/>
                <a:cs typeface="Helvetica Neue"/>
                <a:sym typeface="Helvetica Neue"/>
              </a:rPr>
              <a:t>2. To know about the real performance and Corrective measures</a:t>
            </a:r>
          </a:p>
        </p:txBody>
      </p:sp>
      <p:sp>
        <p:nvSpPr>
          <p:cNvPr id="71" name="TextBox 70">
            <a:extLst>
              <a:ext uri="{FF2B5EF4-FFF2-40B4-BE49-F238E27FC236}">
                <a16:creationId xmlns:a16="http://schemas.microsoft.com/office/drawing/2014/main" id="{F445AD01-4E72-664F-89D8-6E12257A5915}"/>
              </a:ext>
            </a:extLst>
          </p:cNvPr>
          <p:cNvSpPr txBox="1"/>
          <p:nvPr/>
        </p:nvSpPr>
        <p:spPr>
          <a:xfrm>
            <a:off x="953761" y="4665839"/>
            <a:ext cx="4103368" cy="5180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825500" rtl="0" eaLnBrk="1" fontAlgn="auto" latinLnBrk="0" hangingPunct="0">
              <a:lnSpc>
                <a:spcPct val="150000"/>
              </a:lnSpc>
              <a:spcBef>
                <a:spcPts val="0"/>
              </a:spcBef>
              <a:spcAft>
                <a:spcPts val="0"/>
              </a:spcAft>
              <a:buClrTx/>
              <a:buSzTx/>
              <a:buFontTx/>
              <a:buNone/>
              <a:tabLst/>
              <a:defRPr/>
            </a:pPr>
            <a:r>
              <a:rPr lang="en-US" dirty="0">
                <a:solidFill>
                  <a:srgbClr val="000000"/>
                </a:solidFill>
                <a:latin typeface="Century Gothic" panose="020B0502020202020204" pitchFamily="34" charset="0"/>
                <a:ea typeface="Helvetica Neue"/>
                <a:cs typeface="Helvetica Neue"/>
                <a:sym typeface="Helvetica Neue"/>
              </a:rPr>
              <a:t>3. Preparation for PISA Participation</a:t>
            </a:r>
          </a:p>
        </p:txBody>
      </p:sp>
      <p:sp>
        <p:nvSpPr>
          <p:cNvPr id="65" name="TextBox 64">
            <a:extLst>
              <a:ext uri="{FF2B5EF4-FFF2-40B4-BE49-F238E27FC236}">
                <a16:creationId xmlns:a16="http://schemas.microsoft.com/office/drawing/2014/main" id="{F445AD01-4E72-664F-89D8-6E12257A5915}"/>
              </a:ext>
            </a:extLst>
          </p:cNvPr>
          <p:cNvSpPr txBox="1"/>
          <p:nvPr/>
        </p:nvSpPr>
        <p:spPr>
          <a:xfrm>
            <a:off x="970812" y="5166965"/>
            <a:ext cx="4103368" cy="5180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825500" rtl="0" eaLnBrk="1" fontAlgn="auto" latinLnBrk="0" hangingPunct="0">
              <a:lnSpc>
                <a:spcPct val="150000"/>
              </a:lnSpc>
              <a:spcBef>
                <a:spcPts val="0"/>
              </a:spcBef>
              <a:spcAft>
                <a:spcPts val="0"/>
              </a:spcAft>
              <a:buClrTx/>
              <a:buSzTx/>
              <a:buFontTx/>
              <a:buNone/>
              <a:tabLst/>
              <a:defRPr/>
            </a:pPr>
            <a:r>
              <a:rPr lang="en-US" dirty="0">
                <a:solidFill>
                  <a:srgbClr val="000000"/>
                </a:solidFill>
                <a:latin typeface="Century Gothic" panose="020B0502020202020204" pitchFamily="34" charset="0"/>
                <a:ea typeface="Helvetica Neue"/>
                <a:cs typeface="Helvetica Neue"/>
                <a:sym typeface="Helvetica Neue"/>
              </a:rPr>
              <a:t>4. To Know where we are?</a:t>
            </a:r>
          </a:p>
        </p:txBody>
      </p:sp>
      <p:pic>
        <p:nvPicPr>
          <p:cNvPr id="66" name="Picture 65">
            <a:extLst>
              <a:ext uri="{FF2B5EF4-FFF2-40B4-BE49-F238E27FC236}">
                <a16:creationId xmlns:a16="http://schemas.microsoft.com/office/drawing/2014/main" id="{BA695268-B883-4435-B765-5DBB8643AF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9004" y="201237"/>
            <a:ext cx="2151057" cy="1194777"/>
          </a:xfrm>
          <a:prstGeom prst="rect">
            <a:avLst/>
          </a:prstGeom>
        </p:spPr>
      </p:pic>
      <p:sp>
        <p:nvSpPr>
          <p:cNvPr id="2" name="Rectangle 1">
            <a:extLst>
              <a:ext uri="{FF2B5EF4-FFF2-40B4-BE49-F238E27FC236}">
                <a16:creationId xmlns:a16="http://schemas.microsoft.com/office/drawing/2014/main" id="{4E3A37F7-889A-443B-9200-E5995E2C56E9}"/>
              </a:ext>
            </a:extLst>
          </p:cNvPr>
          <p:cNvSpPr/>
          <p:nvPr/>
        </p:nvSpPr>
        <p:spPr>
          <a:xfrm>
            <a:off x="953761" y="637309"/>
            <a:ext cx="2496021" cy="172995"/>
          </a:xfrm>
          <a:prstGeom prst="rect">
            <a:avLst/>
          </a:prstGeom>
          <a:gradFill>
            <a:gsLst>
              <a:gs pos="0">
                <a:schemeClr val="bg1">
                  <a:lumMod val="50000"/>
                </a:schemeClr>
              </a:gs>
              <a:gs pos="44000">
                <a:schemeClr val="accent5">
                  <a:lumMod val="60000"/>
                  <a:lumOff val="40000"/>
                </a:schemeClr>
              </a:gs>
              <a:gs pos="76000">
                <a:schemeClr val="accent1">
                  <a:lumMod val="60000"/>
                  <a:lumOff val="40000"/>
                </a:schemeClr>
              </a:gs>
              <a:gs pos="100000">
                <a:schemeClr val="accent4">
                  <a:lumMod val="40000"/>
                  <a:lumOff val="60000"/>
                </a:schemeClr>
              </a:gs>
            </a:gsLst>
            <a:lin ang="108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5135337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8279"/>
                                        </p:tgtEl>
                                        <p:attrNameLst>
                                          <p:attrName>style.visibility</p:attrName>
                                        </p:attrNameLst>
                                      </p:cBhvr>
                                      <p:to>
                                        <p:strVal val="visible"/>
                                      </p:to>
                                    </p:set>
                                    <p:animEffect transition="in" filter="wedge">
                                      <p:cBhvr>
                                        <p:cTn id="7" dur="1000"/>
                                        <p:tgtEl>
                                          <p:spTgt spid="8279"/>
                                        </p:tgtEl>
                                      </p:cBhvr>
                                    </p:animEffect>
                                  </p:childTnLst>
                                </p:cTn>
                              </p:par>
                              <p:par>
                                <p:cTn id="8" presetID="55" presetClass="entr" presetSubtype="0" fill="hold" grpId="0" nodeType="withEffect">
                                  <p:stCondLst>
                                    <p:cond delay="500"/>
                                  </p:stCondLst>
                                  <p:childTnLst>
                                    <p:set>
                                      <p:cBhvr>
                                        <p:cTn id="9" dur="1" fill="hold">
                                          <p:stCondLst>
                                            <p:cond delay="0"/>
                                          </p:stCondLst>
                                        </p:cTn>
                                        <p:tgtEl>
                                          <p:spTgt spid="8280"/>
                                        </p:tgtEl>
                                        <p:attrNameLst>
                                          <p:attrName>style.visibility</p:attrName>
                                        </p:attrNameLst>
                                      </p:cBhvr>
                                      <p:to>
                                        <p:strVal val="visible"/>
                                      </p:to>
                                    </p:set>
                                    <p:anim calcmode="lin" valueType="num">
                                      <p:cBhvr>
                                        <p:cTn id="10" dur="1000" fill="hold"/>
                                        <p:tgtEl>
                                          <p:spTgt spid="8280"/>
                                        </p:tgtEl>
                                        <p:attrNameLst>
                                          <p:attrName>ppt_w</p:attrName>
                                        </p:attrNameLst>
                                      </p:cBhvr>
                                      <p:tavLst>
                                        <p:tav tm="0">
                                          <p:val>
                                            <p:strVal val="#ppt_w*0.70"/>
                                          </p:val>
                                        </p:tav>
                                        <p:tav tm="100000">
                                          <p:val>
                                            <p:strVal val="#ppt_w"/>
                                          </p:val>
                                        </p:tav>
                                      </p:tavLst>
                                    </p:anim>
                                    <p:anim calcmode="lin" valueType="num">
                                      <p:cBhvr>
                                        <p:cTn id="11" dur="1000" fill="hold"/>
                                        <p:tgtEl>
                                          <p:spTgt spid="8280"/>
                                        </p:tgtEl>
                                        <p:attrNameLst>
                                          <p:attrName>ppt_h</p:attrName>
                                        </p:attrNameLst>
                                      </p:cBhvr>
                                      <p:tavLst>
                                        <p:tav tm="0">
                                          <p:val>
                                            <p:strVal val="#ppt_h"/>
                                          </p:val>
                                        </p:tav>
                                        <p:tav tm="100000">
                                          <p:val>
                                            <p:strVal val="#ppt_h"/>
                                          </p:val>
                                        </p:tav>
                                      </p:tavLst>
                                    </p:anim>
                                    <p:animEffect transition="in" filter="fade">
                                      <p:cBhvr>
                                        <p:cTn id="12" dur="1000"/>
                                        <p:tgtEl>
                                          <p:spTgt spid="8280"/>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8267"/>
                                        </p:tgtEl>
                                        <p:attrNameLst>
                                          <p:attrName>style.visibility</p:attrName>
                                        </p:attrNameLst>
                                      </p:cBhvr>
                                      <p:to>
                                        <p:strVal val="visible"/>
                                      </p:to>
                                    </p:set>
                                    <p:animEffect transition="in" filter="wipe(left)">
                                      <p:cBhvr>
                                        <p:cTn id="15" dur="1500"/>
                                        <p:tgtEl>
                                          <p:spTgt spid="8267"/>
                                        </p:tgtEl>
                                      </p:cBhvr>
                                    </p:animEffect>
                                  </p:childTnLst>
                                </p:cTn>
                              </p:par>
                              <p:par>
                                <p:cTn id="16" presetID="21" presetClass="entr" presetSubtype="1" fill="hold" nodeType="withEffect">
                                  <p:stCondLst>
                                    <p:cond delay="1000"/>
                                  </p:stCondLst>
                                  <p:childTnLst>
                                    <p:set>
                                      <p:cBhvr>
                                        <p:cTn id="17" dur="1" fill="hold">
                                          <p:stCondLst>
                                            <p:cond delay="0"/>
                                          </p:stCondLst>
                                        </p:cTn>
                                        <p:tgtEl>
                                          <p:spTgt spid="8273"/>
                                        </p:tgtEl>
                                        <p:attrNameLst>
                                          <p:attrName>style.visibility</p:attrName>
                                        </p:attrNameLst>
                                      </p:cBhvr>
                                      <p:to>
                                        <p:strVal val="visible"/>
                                      </p:to>
                                    </p:set>
                                    <p:animEffect transition="in" filter="wheel(1)">
                                      <p:cBhvr>
                                        <p:cTn id="18" dur="2000"/>
                                        <p:tgtEl>
                                          <p:spTgt spid="8273"/>
                                        </p:tgtEl>
                                      </p:cBhvr>
                                    </p:animEffect>
                                  </p:childTnLst>
                                </p:cTn>
                              </p:par>
                              <p:par>
                                <p:cTn id="19" presetID="10" presetClass="entr" presetSubtype="0" fill="hold" grpId="0" nodeType="withEffect">
                                  <p:stCondLst>
                                    <p:cond delay="250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childTnLst>
                                </p:cTn>
                              </p:par>
                              <p:par>
                                <p:cTn id="22" presetID="23" presetClass="entr" presetSubtype="16" fill="hold" grpId="0" nodeType="withEffect">
                                  <p:stCondLst>
                                    <p:cond delay="300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300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300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300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childTnLst>
                                </p:cTn>
                              </p:par>
                              <p:par>
                                <p:cTn id="38" presetID="10" presetClass="entr" presetSubtype="0" fill="hold" grpId="0" nodeType="withEffect">
                                  <p:stCondLst>
                                    <p:cond delay="300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1000"/>
                                        <p:tgtEl>
                                          <p:spTgt spid="33"/>
                                        </p:tgtEl>
                                      </p:cBhvr>
                                    </p:animEffect>
                                  </p:childTnLst>
                                </p:cTn>
                              </p:par>
                              <p:par>
                                <p:cTn id="41" presetID="22" presetClass="entr" presetSubtype="4" fill="hold" grpId="0" nodeType="withEffect">
                                  <p:stCondLst>
                                    <p:cond delay="30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1000"/>
                                        <p:tgtEl>
                                          <p:spTgt spid="18"/>
                                        </p:tgtEl>
                                      </p:cBhvr>
                                    </p:animEffect>
                                  </p:childTnLst>
                                </p:cTn>
                              </p:par>
                              <p:par>
                                <p:cTn id="44" presetID="22" presetClass="entr" presetSubtype="8" fill="hold" grpId="0" nodeType="withEffect">
                                  <p:stCondLst>
                                    <p:cond delay="300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1000"/>
                                        <p:tgtEl>
                                          <p:spTgt spid="21"/>
                                        </p:tgtEl>
                                      </p:cBhvr>
                                    </p:animEffect>
                                  </p:childTnLst>
                                </p:cTn>
                              </p:par>
                              <p:par>
                                <p:cTn id="47" presetID="22" presetClass="entr" presetSubtype="1" fill="hold" grpId="0" nodeType="withEffect">
                                  <p:stCondLst>
                                    <p:cond delay="300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1000"/>
                                        <p:tgtEl>
                                          <p:spTgt spid="19"/>
                                        </p:tgtEl>
                                      </p:cBhvr>
                                    </p:animEffect>
                                  </p:childTnLst>
                                </p:cTn>
                              </p:par>
                              <p:par>
                                <p:cTn id="50" presetID="22" presetClass="entr" presetSubtype="2" fill="hold" grpId="0" nodeType="withEffect">
                                  <p:stCondLst>
                                    <p:cond delay="3000"/>
                                  </p:stCondLst>
                                  <p:childTnLst>
                                    <p:set>
                                      <p:cBhvr>
                                        <p:cTn id="51" dur="1" fill="hold">
                                          <p:stCondLst>
                                            <p:cond delay="0"/>
                                          </p:stCondLst>
                                        </p:cTn>
                                        <p:tgtEl>
                                          <p:spTgt spid="20"/>
                                        </p:tgtEl>
                                        <p:attrNameLst>
                                          <p:attrName>style.visibility</p:attrName>
                                        </p:attrNameLst>
                                      </p:cBhvr>
                                      <p:to>
                                        <p:strVal val="visible"/>
                                      </p:to>
                                    </p:set>
                                    <p:animEffect transition="in" filter="wipe(right)">
                                      <p:cBhvr>
                                        <p:cTn id="52" dur="1000"/>
                                        <p:tgtEl>
                                          <p:spTgt spid="20"/>
                                        </p:tgtEl>
                                      </p:cBhvr>
                                    </p:animEffect>
                                  </p:childTnLst>
                                </p:cTn>
                              </p:par>
                              <p:par>
                                <p:cTn id="53" presetID="23" presetClass="entr" presetSubtype="16" fill="hold" grpId="0" nodeType="withEffect">
                                  <p:stCondLst>
                                    <p:cond delay="3500"/>
                                  </p:stCondLst>
                                  <p:childTnLst>
                                    <p:set>
                                      <p:cBhvr>
                                        <p:cTn id="54" dur="1" fill="hold">
                                          <p:stCondLst>
                                            <p:cond delay="0"/>
                                          </p:stCondLst>
                                        </p:cTn>
                                        <p:tgtEl>
                                          <p:spTgt spid="41"/>
                                        </p:tgtEl>
                                        <p:attrNameLst>
                                          <p:attrName>style.visibility</p:attrName>
                                        </p:attrNameLst>
                                      </p:cBhvr>
                                      <p:to>
                                        <p:strVal val="visible"/>
                                      </p:to>
                                    </p:set>
                                    <p:anim calcmode="lin" valueType="num">
                                      <p:cBhvr>
                                        <p:cTn id="55" dur="500" fill="hold"/>
                                        <p:tgtEl>
                                          <p:spTgt spid="41"/>
                                        </p:tgtEl>
                                        <p:attrNameLst>
                                          <p:attrName>ppt_w</p:attrName>
                                        </p:attrNameLst>
                                      </p:cBhvr>
                                      <p:tavLst>
                                        <p:tav tm="0">
                                          <p:val>
                                            <p:fltVal val="0"/>
                                          </p:val>
                                        </p:tav>
                                        <p:tav tm="100000">
                                          <p:val>
                                            <p:strVal val="#ppt_w"/>
                                          </p:val>
                                        </p:tav>
                                      </p:tavLst>
                                    </p:anim>
                                    <p:anim calcmode="lin" valueType="num">
                                      <p:cBhvr>
                                        <p:cTn id="56" dur="500" fill="hold"/>
                                        <p:tgtEl>
                                          <p:spTgt spid="41"/>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3500"/>
                                  </p:stCondLst>
                                  <p:childTnLst>
                                    <p:set>
                                      <p:cBhvr>
                                        <p:cTn id="58" dur="1" fill="hold">
                                          <p:stCondLst>
                                            <p:cond delay="0"/>
                                          </p:stCondLst>
                                        </p:cTn>
                                        <p:tgtEl>
                                          <p:spTgt spid="42"/>
                                        </p:tgtEl>
                                        <p:attrNameLst>
                                          <p:attrName>style.visibility</p:attrName>
                                        </p:attrNameLst>
                                      </p:cBhvr>
                                      <p:to>
                                        <p:strVal val="visible"/>
                                      </p:to>
                                    </p:set>
                                    <p:anim calcmode="lin" valueType="num">
                                      <p:cBhvr>
                                        <p:cTn id="59" dur="500" fill="hold"/>
                                        <p:tgtEl>
                                          <p:spTgt spid="42"/>
                                        </p:tgtEl>
                                        <p:attrNameLst>
                                          <p:attrName>ppt_w</p:attrName>
                                        </p:attrNameLst>
                                      </p:cBhvr>
                                      <p:tavLst>
                                        <p:tav tm="0">
                                          <p:val>
                                            <p:fltVal val="0"/>
                                          </p:val>
                                        </p:tav>
                                        <p:tav tm="100000">
                                          <p:val>
                                            <p:strVal val="#ppt_w"/>
                                          </p:val>
                                        </p:tav>
                                      </p:tavLst>
                                    </p:anim>
                                    <p:anim calcmode="lin" valueType="num">
                                      <p:cBhvr>
                                        <p:cTn id="60" dur="500" fill="hold"/>
                                        <p:tgtEl>
                                          <p:spTgt spid="42"/>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3500"/>
                                  </p:stCondLst>
                                  <p:childTnLst>
                                    <p:set>
                                      <p:cBhvr>
                                        <p:cTn id="62" dur="1" fill="hold">
                                          <p:stCondLst>
                                            <p:cond delay="0"/>
                                          </p:stCondLst>
                                        </p:cTn>
                                        <p:tgtEl>
                                          <p:spTgt spid="47"/>
                                        </p:tgtEl>
                                        <p:attrNameLst>
                                          <p:attrName>style.visibility</p:attrName>
                                        </p:attrNameLst>
                                      </p:cBhvr>
                                      <p:to>
                                        <p:strVal val="visible"/>
                                      </p:to>
                                    </p:set>
                                    <p:anim calcmode="lin" valueType="num">
                                      <p:cBhvr>
                                        <p:cTn id="63" dur="500" fill="hold"/>
                                        <p:tgtEl>
                                          <p:spTgt spid="47"/>
                                        </p:tgtEl>
                                        <p:attrNameLst>
                                          <p:attrName>ppt_w</p:attrName>
                                        </p:attrNameLst>
                                      </p:cBhvr>
                                      <p:tavLst>
                                        <p:tav tm="0">
                                          <p:val>
                                            <p:fltVal val="0"/>
                                          </p:val>
                                        </p:tav>
                                        <p:tav tm="100000">
                                          <p:val>
                                            <p:strVal val="#ppt_w"/>
                                          </p:val>
                                        </p:tav>
                                      </p:tavLst>
                                    </p:anim>
                                    <p:anim calcmode="lin" valueType="num">
                                      <p:cBhvr>
                                        <p:cTn id="64" dur="500" fill="hold"/>
                                        <p:tgtEl>
                                          <p:spTgt spid="47"/>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3500"/>
                                  </p:stCondLst>
                                  <p:childTnLst>
                                    <p:set>
                                      <p:cBhvr>
                                        <p:cTn id="66" dur="1" fill="hold">
                                          <p:stCondLst>
                                            <p:cond delay="0"/>
                                          </p:stCondLst>
                                        </p:cTn>
                                        <p:tgtEl>
                                          <p:spTgt spid="48"/>
                                        </p:tgtEl>
                                        <p:attrNameLst>
                                          <p:attrName>style.visibility</p:attrName>
                                        </p:attrNameLst>
                                      </p:cBhvr>
                                      <p:to>
                                        <p:strVal val="visible"/>
                                      </p:to>
                                    </p:set>
                                    <p:anim calcmode="lin" valueType="num">
                                      <p:cBhvr>
                                        <p:cTn id="67" dur="500" fill="hold"/>
                                        <p:tgtEl>
                                          <p:spTgt spid="48"/>
                                        </p:tgtEl>
                                        <p:attrNameLst>
                                          <p:attrName>ppt_w</p:attrName>
                                        </p:attrNameLst>
                                      </p:cBhvr>
                                      <p:tavLst>
                                        <p:tav tm="0">
                                          <p:val>
                                            <p:fltVal val="0"/>
                                          </p:val>
                                        </p:tav>
                                        <p:tav tm="100000">
                                          <p:val>
                                            <p:strVal val="#ppt_w"/>
                                          </p:val>
                                        </p:tav>
                                      </p:tavLst>
                                    </p:anim>
                                    <p:anim calcmode="lin" valueType="num">
                                      <p:cBhvr>
                                        <p:cTn id="68" dur="500" fill="hold"/>
                                        <p:tgtEl>
                                          <p:spTgt spid="48"/>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3500"/>
                                  </p:stCondLst>
                                  <p:childTnLst>
                                    <p:set>
                                      <p:cBhvr>
                                        <p:cTn id="70" dur="1" fill="hold">
                                          <p:stCondLst>
                                            <p:cond delay="0"/>
                                          </p:stCondLst>
                                        </p:cTn>
                                        <p:tgtEl>
                                          <p:spTgt spid="44"/>
                                        </p:tgtEl>
                                        <p:attrNameLst>
                                          <p:attrName>style.visibility</p:attrName>
                                        </p:attrNameLst>
                                      </p:cBhvr>
                                      <p:to>
                                        <p:strVal val="visible"/>
                                      </p:to>
                                    </p:set>
                                    <p:anim calcmode="lin" valueType="num">
                                      <p:cBhvr>
                                        <p:cTn id="71" dur="500" fill="hold"/>
                                        <p:tgtEl>
                                          <p:spTgt spid="44"/>
                                        </p:tgtEl>
                                        <p:attrNameLst>
                                          <p:attrName>ppt_w</p:attrName>
                                        </p:attrNameLst>
                                      </p:cBhvr>
                                      <p:tavLst>
                                        <p:tav tm="0">
                                          <p:val>
                                            <p:fltVal val="0"/>
                                          </p:val>
                                        </p:tav>
                                        <p:tav tm="100000">
                                          <p:val>
                                            <p:strVal val="#ppt_w"/>
                                          </p:val>
                                        </p:tav>
                                      </p:tavLst>
                                    </p:anim>
                                    <p:anim calcmode="lin" valueType="num">
                                      <p:cBhvr>
                                        <p:cTn id="72" dur="500" fill="hold"/>
                                        <p:tgtEl>
                                          <p:spTgt spid="44"/>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3500"/>
                                  </p:stCondLst>
                                  <p:childTnLst>
                                    <p:set>
                                      <p:cBhvr>
                                        <p:cTn id="74" dur="1" fill="hold">
                                          <p:stCondLst>
                                            <p:cond delay="0"/>
                                          </p:stCondLst>
                                        </p:cTn>
                                        <p:tgtEl>
                                          <p:spTgt spid="43"/>
                                        </p:tgtEl>
                                        <p:attrNameLst>
                                          <p:attrName>style.visibility</p:attrName>
                                        </p:attrNameLst>
                                      </p:cBhvr>
                                      <p:to>
                                        <p:strVal val="visible"/>
                                      </p:to>
                                    </p:set>
                                    <p:anim calcmode="lin" valueType="num">
                                      <p:cBhvr>
                                        <p:cTn id="75" dur="500" fill="hold"/>
                                        <p:tgtEl>
                                          <p:spTgt spid="43"/>
                                        </p:tgtEl>
                                        <p:attrNameLst>
                                          <p:attrName>ppt_w</p:attrName>
                                        </p:attrNameLst>
                                      </p:cBhvr>
                                      <p:tavLst>
                                        <p:tav tm="0">
                                          <p:val>
                                            <p:fltVal val="0"/>
                                          </p:val>
                                        </p:tav>
                                        <p:tav tm="100000">
                                          <p:val>
                                            <p:strVal val="#ppt_w"/>
                                          </p:val>
                                        </p:tav>
                                      </p:tavLst>
                                    </p:anim>
                                    <p:anim calcmode="lin" valueType="num">
                                      <p:cBhvr>
                                        <p:cTn id="76" dur="500" fill="hold"/>
                                        <p:tgtEl>
                                          <p:spTgt spid="43"/>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350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3500"/>
                                  </p:stCondLst>
                                  <p:childTnLst>
                                    <p:set>
                                      <p:cBhvr>
                                        <p:cTn id="82" dur="1" fill="hold">
                                          <p:stCondLst>
                                            <p:cond delay="0"/>
                                          </p:stCondLst>
                                        </p:cTn>
                                        <p:tgtEl>
                                          <p:spTgt spid="45"/>
                                        </p:tgtEl>
                                        <p:attrNameLst>
                                          <p:attrName>style.visibility</p:attrName>
                                        </p:attrNameLst>
                                      </p:cBhvr>
                                      <p:to>
                                        <p:strVal val="visible"/>
                                      </p:to>
                                    </p:set>
                                    <p:anim calcmode="lin" valueType="num">
                                      <p:cBhvr>
                                        <p:cTn id="83" dur="500" fill="hold"/>
                                        <p:tgtEl>
                                          <p:spTgt spid="45"/>
                                        </p:tgtEl>
                                        <p:attrNameLst>
                                          <p:attrName>ppt_w</p:attrName>
                                        </p:attrNameLst>
                                      </p:cBhvr>
                                      <p:tavLst>
                                        <p:tav tm="0">
                                          <p:val>
                                            <p:fltVal val="0"/>
                                          </p:val>
                                        </p:tav>
                                        <p:tav tm="100000">
                                          <p:val>
                                            <p:strVal val="#ppt_w"/>
                                          </p:val>
                                        </p:tav>
                                      </p:tavLst>
                                    </p:anim>
                                    <p:anim calcmode="lin" valueType="num">
                                      <p:cBhvr>
                                        <p:cTn id="84" dur="500" fill="hold"/>
                                        <p:tgtEl>
                                          <p:spTgt spid="45"/>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p:stCondLst>
                                    <p:cond delay="350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1000"/>
                                        <p:tgtEl>
                                          <p:spTgt spid="34"/>
                                        </p:tgtEl>
                                      </p:cBhvr>
                                    </p:animEffect>
                                  </p:childTnLst>
                                </p:cTn>
                              </p:par>
                              <p:par>
                                <p:cTn id="88" presetID="22" presetClass="entr" presetSubtype="4" fill="hold" grpId="0" nodeType="withEffect">
                                  <p:stCondLst>
                                    <p:cond delay="3500"/>
                                  </p:stCondLst>
                                  <p:childTnLst>
                                    <p:set>
                                      <p:cBhvr>
                                        <p:cTn id="89" dur="1" fill="hold">
                                          <p:stCondLst>
                                            <p:cond delay="0"/>
                                          </p:stCondLst>
                                        </p:cTn>
                                        <p:tgtEl>
                                          <p:spTgt spid="23"/>
                                        </p:tgtEl>
                                        <p:attrNameLst>
                                          <p:attrName>style.visibility</p:attrName>
                                        </p:attrNameLst>
                                      </p:cBhvr>
                                      <p:to>
                                        <p:strVal val="visible"/>
                                      </p:to>
                                    </p:set>
                                    <p:animEffect transition="in" filter="wipe(down)">
                                      <p:cBhvr>
                                        <p:cTn id="90" dur="1000"/>
                                        <p:tgtEl>
                                          <p:spTgt spid="23"/>
                                        </p:tgtEl>
                                      </p:cBhvr>
                                    </p:animEffect>
                                  </p:childTnLst>
                                </p:cTn>
                              </p:par>
                              <p:par>
                                <p:cTn id="91" presetID="22" presetClass="entr" presetSubtype="8" fill="hold" grpId="0" nodeType="withEffect">
                                  <p:stCondLst>
                                    <p:cond delay="3500"/>
                                  </p:stCondLst>
                                  <p:childTnLst>
                                    <p:set>
                                      <p:cBhvr>
                                        <p:cTn id="92" dur="1" fill="hold">
                                          <p:stCondLst>
                                            <p:cond delay="0"/>
                                          </p:stCondLst>
                                        </p:cTn>
                                        <p:tgtEl>
                                          <p:spTgt spid="25"/>
                                        </p:tgtEl>
                                        <p:attrNameLst>
                                          <p:attrName>style.visibility</p:attrName>
                                        </p:attrNameLst>
                                      </p:cBhvr>
                                      <p:to>
                                        <p:strVal val="visible"/>
                                      </p:to>
                                    </p:set>
                                    <p:animEffect transition="in" filter="wipe(left)">
                                      <p:cBhvr>
                                        <p:cTn id="93" dur="1000"/>
                                        <p:tgtEl>
                                          <p:spTgt spid="25"/>
                                        </p:tgtEl>
                                      </p:cBhvr>
                                    </p:animEffect>
                                  </p:childTnLst>
                                </p:cTn>
                              </p:par>
                              <p:par>
                                <p:cTn id="94" presetID="22" presetClass="entr" presetSubtype="8" fill="hold" grpId="0" nodeType="withEffect">
                                  <p:stCondLst>
                                    <p:cond delay="3500"/>
                                  </p:stCondLst>
                                  <p:childTnLst>
                                    <p:set>
                                      <p:cBhvr>
                                        <p:cTn id="95" dur="1" fill="hold">
                                          <p:stCondLst>
                                            <p:cond delay="0"/>
                                          </p:stCondLst>
                                        </p:cTn>
                                        <p:tgtEl>
                                          <p:spTgt spid="27"/>
                                        </p:tgtEl>
                                        <p:attrNameLst>
                                          <p:attrName>style.visibility</p:attrName>
                                        </p:attrNameLst>
                                      </p:cBhvr>
                                      <p:to>
                                        <p:strVal val="visible"/>
                                      </p:to>
                                    </p:set>
                                    <p:animEffect transition="in" filter="wipe(left)">
                                      <p:cBhvr>
                                        <p:cTn id="96" dur="1000"/>
                                        <p:tgtEl>
                                          <p:spTgt spid="27"/>
                                        </p:tgtEl>
                                      </p:cBhvr>
                                    </p:animEffect>
                                  </p:childTnLst>
                                </p:cTn>
                              </p:par>
                              <p:par>
                                <p:cTn id="97" presetID="22" presetClass="entr" presetSubtype="1" fill="hold" grpId="0" nodeType="withEffect">
                                  <p:stCondLst>
                                    <p:cond delay="3500"/>
                                  </p:stCondLst>
                                  <p:childTnLst>
                                    <p:set>
                                      <p:cBhvr>
                                        <p:cTn id="98" dur="1" fill="hold">
                                          <p:stCondLst>
                                            <p:cond delay="0"/>
                                          </p:stCondLst>
                                        </p:cTn>
                                        <p:tgtEl>
                                          <p:spTgt spid="29"/>
                                        </p:tgtEl>
                                        <p:attrNameLst>
                                          <p:attrName>style.visibility</p:attrName>
                                        </p:attrNameLst>
                                      </p:cBhvr>
                                      <p:to>
                                        <p:strVal val="visible"/>
                                      </p:to>
                                    </p:set>
                                    <p:animEffect transition="in" filter="wipe(up)">
                                      <p:cBhvr>
                                        <p:cTn id="99" dur="1000"/>
                                        <p:tgtEl>
                                          <p:spTgt spid="29"/>
                                        </p:tgtEl>
                                      </p:cBhvr>
                                    </p:animEffect>
                                  </p:childTnLst>
                                </p:cTn>
                              </p:par>
                              <p:par>
                                <p:cTn id="100" presetID="22" presetClass="entr" presetSubtype="1" fill="hold" grpId="0" nodeType="withEffect">
                                  <p:stCondLst>
                                    <p:cond delay="3500"/>
                                  </p:stCondLst>
                                  <p:childTnLst>
                                    <p:set>
                                      <p:cBhvr>
                                        <p:cTn id="101" dur="1" fill="hold">
                                          <p:stCondLst>
                                            <p:cond delay="0"/>
                                          </p:stCondLst>
                                        </p:cTn>
                                        <p:tgtEl>
                                          <p:spTgt spid="28"/>
                                        </p:tgtEl>
                                        <p:attrNameLst>
                                          <p:attrName>style.visibility</p:attrName>
                                        </p:attrNameLst>
                                      </p:cBhvr>
                                      <p:to>
                                        <p:strVal val="visible"/>
                                      </p:to>
                                    </p:set>
                                    <p:animEffect transition="in" filter="wipe(up)">
                                      <p:cBhvr>
                                        <p:cTn id="102" dur="1000"/>
                                        <p:tgtEl>
                                          <p:spTgt spid="28"/>
                                        </p:tgtEl>
                                      </p:cBhvr>
                                    </p:animEffect>
                                  </p:childTnLst>
                                </p:cTn>
                              </p:par>
                              <p:par>
                                <p:cTn id="103" presetID="22" presetClass="entr" presetSubtype="2" fill="hold" grpId="0" nodeType="withEffect">
                                  <p:stCondLst>
                                    <p:cond delay="3500"/>
                                  </p:stCondLst>
                                  <p:childTnLst>
                                    <p:set>
                                      <p:cBhvr>
                                        <p:cTn id="104" dur="1" fill="hold">
                                          <p:stCondLst>
                                            <p:cond delay="0"/>
                                          </p:stCondLst>
                                        </p:cTn>
                                        <p:tgtEl>
                                          <p:spTgt spid="26"/>
                                        </p:tgtEl>
                                        <p:attrNameLst>
                                          <p:attrName>style.visibility</p:attrName>
                                        </p:attrNameLst>
                                      </p:cBhvr>
                                      <p:to>
                                        <p:strVal val="visible"/>
                                      </p:to>
                                    </p:set>
                                    <p:animEffect transition="in" filter="wipe(right)">
                                      <p:cBhvr>
                                        <p:cTn id="105" dur="1000"/>
                                        <p:tgtEl>
                                          <p:spTgt spid="26"/>
                                        </p:tgtEl>
                                      </p:cBhvr>
                                    </p:animEffect>
                                  </p:childTnLst>
                                </p:cTn>
                              </p:par>
                              <p:par>
                                <p:cTn id="106" presetID="22" presetClass="entr" presetSubtype="2" fill="hold" grpId="0" nodeType="withEffect">
                                  <p:stCondLst>
                                    <p:cond delay="3500"/>
                                  </p:stCondLst>
                                  <p:childTnLst>
                                    <p:set>
                                      <p:cBhvr>
                                        <p:cTn id="107" dur="1" fill="hold">
                                          <p:stCondLst>
                                            <p:cond delay="0"/>
                                          </p:stCondLst>
                                        </p:cTn>
                                        <p:tgtEl>
                                          <p:spTgt spid="24"/>
                                        </p:tgtEl>
                                        <p:attrNameLst>
                                          <p:attrName>style.visibility</p:attrName>
                                        </p:attrNameLst>
                                      </p:cBhvr>
                                      <p:to>
                                        <p:strVal val="visible"/>
                                      </p:to>
                                    </p:set>
                                    <p:animEffect transition="in" filter="wipe(right)">
                                      <p:cBhvr>
                                        <p:cTn id="108" dur="1000"/>
                                        <p:tgtEl>
                                          <p:spTgt spid="24"/>
                                        </p:tgtEl>
                                      </p:cBhvr>
                                    </p:animEffect>
                                  </p:childTnLst>
                                </p:cTn>
                              </p:par>
                              <p:par>
                                <p:cTn id="109" presetID="22" presetClass="entr" presetSubtype="4" fill="hold" grpId="0" nodeType="withEffect">
                                  <p:stCondLst>
                                    <p:cond delay="3500"/>
                                  </p:stCondLst>
                                  <p:childTnLst>
                                    <p:set>
                                      <p:cBhvr>
                                        <p:cTn id="110" dur="1" fill="hold">
                                          <p:stCondLst>
                                            <p:cond delay="0"/>
                                          </p:stCondLst>
                                        </p:cTn>
                                        <p:tgtEl>
                                          <p:spTgt spid="22"/>
                                        </p:tgtEl>
                                        <p:attrNameLst>
                                          <p:attrName>style.visibility</p:attrName>
                                        </p:attrNameLst>
                                      </p:cBhvr>
                                      <p:to>
                                        <p:strVal val="visible"/>
                                      </p:to>
                                    </p:set>
                                    <p:animEffect transition="in" filter="wipe(down)">
                                      <p:cBhvr>
                                        <p:cTn id="111" dur="1000"/>
                                        <p:tgtEl>
                                          <p:spTgt spid="22"/>
                                        </p:tgtEl>
                                      </p:cBhvr>
                                    </p:animEffect>
                                  </p:childTnLst>
                                </p:cTn>
                              </p:par>
                              <p:par>
                                <p:cTn id="112" presetID="23" presetClass="entr" presetSubtype="16" fill="hold" grpId="0" nodeType="withEffect">
                                  <p:stCondLst>
                                    <p:cond delay="4000"/>
                                  </p:stCondLst>
                                  <p:childTnLst>
                                    <p:set>
                                      <p:cBhvr>
                                        <p:cTn id="113" dur="1" fill="hold">
                                          <p:stCondLst>
                                            <p:cond delay="0"/>
                                          </p:stCondLst>
                                        </p:cTn>
                                        <p:tgtEl>
                                          <p:spTgt spid="51"/>
                                        </p:tgtEl>
                                        <p:attrNameLst>
                                          <p:attrName>style.visibility</p:attrName>
                                        </p:attrNameLst>
                                      </p:cBhvr>
                                      <p:to>
                                        <p:strVal val="visible"/>
                                      </p:to>
                                    </p:set>
                                    <p:anim calcmode="lin" valueType="num">
                                      <p:cBhvr>
                                        <p:cTn id="114" dur="500" fill="hold"/>
                                        <p:tgtEl>
                                          <p:spTgt spid="51"/>
                                        </p:tgtEl>
                                        <p:attrNameLst>
                                          <p:attrName>ppt_w</p:attrName>
                                        </p:attrNameLst>
                                      </p:cBhvr>
                                      <p:tavLst>
                                        <p:tav tm="0">
                                          <p:val>
                                            <p:fltVal val="0"/>
                                          </p:val>
                                        </p:tav>
                                        <p:tav tm="100000">
                                          <p:val>
                                            <p:strVal val="#ppt_w"/>
                                          </p:val>
                                        </p:tav>
                                      </p:tavLst>
                                    </p:anim>
                                    <p:anim calcmode="lin" valueType="num">
                                      <p:cBhvr>
                                        <p:cTn id="115" dur="500" fill="hold"/>
                                        <p:tgtEl>
                                          <p:spTgt spid="51"/>
                                        </p:tgtEl>
                                        <p:attrNameLst>
                                          <p:attrName>ppt_h</p:attrName>
                                        </p:attrNameLst>
                                      </p:cBhvr>
                                      <p:tavLst>
                                        <p:tav tm="0">
                                          <p:val>
                                            <p:fltVal val="0"/>
                                          </p:val>
                                        </p:tav>
                                        <p:tav tm="100000">
                                          <p:val>
                                            <p:strVal val="#ppt_h"/>
                                          </p:val>
                                        </p:tav>
                                      </p:tavLst>
                                    </p:anim>
                                  </p:childTnLst>
                                </p:cTn>
                              </p:par>
                              <p:par>
                                <p:cTn id="116" presetID="23" presetClass="entr" presetSubtype="16" fill="hold" grpId="0" nodeType="withEffect">
                                  <p:stCondLst>
                                    <p:cond delay="400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childTnLst>
                                </p:cTn>
                              </p:par>
                              <p:par>
                                <p:cTn id="120" presetID="23" presetClass="entr" presetSubtype="16" fill="hold" grpId="0" nodeType="withEffect">
                                  <p:stCondLst>
                                    <p:cond delay="400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childTnLst>
                                </p:cTn>
                              </p:par>
                              <p:par>
                                <p:cTn id="124" presetID="23" presetClass="entr" presetSubtype="16" fill="hold" grpId="0" nodeType="withEffect">
                                  <p:stCondLst>
                                    <p:cond delay="4000"/>
                                  </p:stCondLst>
                                  <p:childTnLst>
                                    <p:set>
                                      <p:cBhvr>
                                        <p:cTn id="125" dur="1" fill="hold">
                                          <p:stCondLst>
                                            <p:cond delay="0"/>
                                          </p:stCondLst>
                                        </p:cTn>
                                        <p:tgtEl>
                                          <p:spTgt spid="56"/>
                                        </p:tgtEl>
                                        <p:attrNameLst>
                                          <p:attrName>style.visibility</p:attrName>
                                        </p:attrNameLst>
                                      </p:cBhvr>
                                      <p:to>
                                        <p:strVal val="visible"/>
                                      </p:to>
                                    </p:set>
                                    <p:anim calcmode="lin" valueType="num">
                                      <p:cBhvr>
                                        <p:cTn id="126" dur="500" fill="hold"/>
                                        <p:tgtEl>
                                          <p:spTgt spid="56"/>
                                        </p:tgtEl>
                                        <p:attrNameLst>
                                          <p:attrName>ppt_w</p:attrName>
                                        </p:attrNameLst>
                                      </p:cBhvr>
                                      <p:tavLst>
                                        <p:tav tm="0">
                                          <p:val>
                                            <p:fltVal val="0"/>
                                          </p:val>
                                        </p:tav>
                                        <p:tav tm="100000">
                                          <p:val>
                                            <p:strVal val="#ppt_w"/>
                                          </p:val>
                                        </p:tav>
                                      </p:tavLst>
                                    </p:anim>
                                    <p:anim calcmode="lin" valueType="num">
                                      <p:cBhvr>
                                        <p:cTn id="127" dur="500" fill="hold"/>
                                        <p:tgtEl>
                                          <p:spTgt spid="56"/>
                                        </p:tgtEl>
                                        <p:attrNameLst>
                                          <p:attrName>ppt_h</p:attrName>
                                        </p:attrNameLst>
                                      </p:cBhvr>
                                      <p:tavLst>
                                        <p:tav tm="0">
                                          <p:val>
                                            <p:fltVal val="0"/>
                                          </p:val>
                                        </p:tav>
                                        <p:tav tm="100000">
                                          <p:val>
                                            <p:strVal val="#ppt_h"/>
                                          </p:val>
                                        </p:tav>
                                      </p:tavLst>
                                    </p:anim>
                                  </p:childTnLst>
                                </p:cTn>
                              </p:par>
                              <p:par>
                                <p:cTn id="128" presetID="23" presetClass="entr" presetSubtype="16" fill="hold" grpId="0" nodeType="withEffect">
                                  <p:stCondLst>
                                    <p:cond delay="4000"/>
                                  </p:stCondLst>
                                  <p:childTnLst>
                                    <p:set>
                                      <p:cBhvr>
                                        <p:cTn id="129" dur="1" fill="hold">
                                          <p:stCondLst>
                                            <p:cond delay="0"/>
                                          </p:stCondLst>
                                        </p:cTn>
                                        <p:tgtEl>
                                          <p:spTgt spid="64"/>
                                        </p:tgtEl>
                                        <p:attrNameLst>
                                          <p:attrName>style.visibility</p:attrName>
                                        </p:attrNameLst>
                                      </p:cBhvr>
                                      <p:to>
                                        <p:strVal val="visible"/>
                                      </p:to>
                                    </p:set>
                                    <p:anim calcmode="lin" valueType="num">
                                      <p:cBhvr>
                                        <p:cTn id="130" dur="500" fill="hold"/>
                                        <p:tgtEl>
                                          <p:spTgt spid="64"/>
                                        </p:tgtEl>
                                        <p:attrNameLst>
                                          <p:attrName>ppt_w</p:attrName>
                                        </p:attrNameLst>
                                      </p:cBhvr>
                                      <p:tavLst>
                                        <p:tav tm="0">
                                          <p:val>
                                            <p:fltVal val="0"/>
                                          </p:val>
                                        </p:tav>
                                        <p:tav tm="100000">
                                          <p:val>
                                            <p:strVal val="#ppt_w"/>
                                          </p:val>
                                        </p:tav>
                                      </p:tavLst>
                                    </p:anim>
                                    <p:anim calcmode="lin" valueType="num">
                                      <p:cBhvr>
                                        <p:cTn id="131" dur="500" fill="hold"/>
                                        <p:tgtEl>
                                          <p:spTgt spid="64"/>
                                        </p:tgtEl>
                                        <p:attrNameLst>
                                          <p:attrName>ppt_h</p:attrName>
                                        </p:attrNameLst>
                                      </p:cBhvr>
                                      <p:tavLst>
                                        <p:tav tm="0">
                                          <p:val>
                                            <p:fltVal val="0"/>
                                          </p:val>
                                        </p:tav>
                                        <p:tav tm="100000">
                                          <p:val>
                                            <p:strVal val="#ppt_h"/>
                                          </p:val>
                                        </p:tav>
                                      </p:tavLst>
                                    </p:anim>
                                  </p:childTnLst>
                                </p:cTn>
                              </p:par>
                              <p:par>
                                <p:cTn id="132" presetID="23" presetClass="entr" presetSubtype="16" fill="hold" grpId="0" nodeType="withEffect">
                                  <p:stCondLst>
                                    <p:cond delay="400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par>
                                <p:cTn id="136" presetID="23" presetClass="entr" presetSubtype="16" fill="hold" grpId="0" nodeType="withEffect">
                                  <p:stCondLst>
                                    <p:cond delay="4000"/>
                                  </p:stCondLst>
                                  <p:childTnLst>
                                    <p:set>
                                      <p:cBhvr>
                                        <p:cTn id="137" dur="1" fill="hold">
                                          <p:stCondLst>
                                            <p:cond delay="0"/>
                                          </p:stCondLst>
                                        </p:cTn>
                                        <p:tgtEl>
                                          <p:spTgt spid="60"/>
                                        </p:tgtEl>
                                        <p:attrNameLst>
                                          <p:attrName>style.visibility</p:attrName>
                                        </p:attrNameLst>
                                      </p:cBhvr>
                                      <p:to>
                                        <p:strVal val="visible"/>
                                      </p:to>
                                    </p:set>
                                    <p:anim calcmode="lin" valueType="num">
                                      <p:cBhvr>
                                        <p:cTn id="138" dur="500" fill="hold"/>
                                        <p:tgtEl>
                                          <p:spTgt spid="60"/>
                                        </p:tgtEl>
                                        <p:attrNameLst>
                                          <p:attrName>ppt_w</p:attrName>
                                        </p:attrNameLst>
                                      </p:cBhvr>
                                      <p:tavLst>
                                        <p:tav tm="0">
                                          <p:val>
                                            <p:fltVal val="0"/>
                                          </p:val>
                                        </p:tav>
                                        <p:tav tm="100000">
                                          <p:val>
                                            <p:strVal val="#ppt_w"/>
                                          </p:val>
                                        </p:tav>
                                      </p:tavLst>
                                    </p:anim>
                                    <p:anim calcmode="lin" valueType="num">
                                      <p:cBhvr>
                                        <p:cTn id="139" dur="500" fill="hold"/>
                                        <p:tgtEl>
                                          <p:spTgt spid="60"/>
                                        </p:tgtEl>
                                        <p:attrNameLst>
                                          <p:attrName>ppt_h</p:attrName>
                                        </p:attrNameLst>
                                      </p:cBhvr>
                                      <p:tavLst>
                                        <p:tav tm="0">
                                          <p:val>
                                            <p:fltVal val="0"/>
                                          </p:val>
                                        </p:tav>
                                        <p:tav tm="100000">
                                          <p:val>
                                            <p:strVal val="#ppt_h"/>
                                          </p:val>
                                        </p:tav>
                                      </p:tavLst>
                                    </p:anim>
                                  </p:childTnLst>
                                </p:cTn>
                              </p:par>
                              <p:par>
                                <p:cTn id="140" presetID="23" presetClass="entr" presetSubtype="16" fill="hold" grpId="0" nodeType="withEffect">
                                  <p:stCondLst>
                                    <p:cond delay="4000"/>
                                  </p:stCondLst>
                                  <p:childTnLst>
                                    <p:set>
                                      <p:cBhvr>
                                        <p:cTn id="141" dur="1" fill="hold">
                                          <p:stCondLst>
                                            <p:cond delay="0"/>
                                          </p:stCondLst>
                                        </p:cTn>
                                        <p:tgtEl>
                                          <p:spTgt spid="59"/>
                                        </p:tgtEl>
                                        <p:attrNameLst>
                                          <p:attrName>style.visibility</p:attrName>
                                        </p:attrNameLst>
                                      </p:cBhvr>
                                      <p:to>
                                        <p:strVal val="visible"/>
                                      </p:to>
                                    </p:set>
                                    <p:anim calcmode="lin" valueType="num">
                                      <p:cBhvr>
                                        <p:cTn id="142" dur="500" fill="hold"/>
                                        <p:tgtEl>
                                          <p:spTgt spid="59"/>
                                        </p:tgtEl>
                                        <p:attrNameLst>
                                          <p:attrName>ppt_w</p:attrName>
                                        </p:attrNameLst>
                                      </p:cBhvr>
                                      <p:tavLst>
                                        <p:tav tm="0">
                                          <p:val>
                                            <p:fltVal val="0"/>
                                          </p:val>
                                        </p:tav>
                                        <p:tav tm="100000">
                                          <p:val>
                                            <p:strVal val="#ppt_w"/>
                                          </p:val>
                                        </p:tav>
                                      </p:tavLst>
                                    </p:anim>
                                    <p:anim calcmode="lin" valueType="num">
                                      <p:cBhvr>
                                        <p:cTn id="143" dur="500" fill="hold"/>
                                        <p:tgtEl>
                                          <p:spTgt spid="59"/>
                                        </p:tgtEl>
                                        <p:attrNameLst>
                                          <p:attrName>ppt_h</p:attrName>
                                        </p:attrNameLst>
                                      </p:cBhvr>
                                      <p:tavLst>
                                        <p:tav tm="0">
                                          <p:val>
                                            <p:fltVal val="0"/>
                                          </p:val>
                                        </p:tav>
                                        <p:tav tm="100000">
                                          <p:val>
                                            <p:strVal val="#ppt_h"/>
                                          </p:val>
                                        </p:tav>
                                      </p:tavLst>
                                    </p:anim>
                                  </p:childTnLst>
                                </p:cTn>
                              </p:par>
                              <p:par>
                                <p:cTn id="144" presetID="23" presetClass="entr" presetSubtype="16" fill="hold" grpId="0" nodeType="withEffect">
                                  <p:stCondLst>
                                    <p:cond delay="4000"/>
                                  </p:stCondLst>
                                  <p:childTnLst>
                                    <p:set>
                                      <p:cBhvr>
                                        <p:cTn id="145" dur="1" fill="hold">
                                          <p:stCondLst>
                                            <p:cond delay="0"/>
                                          </p:stCondLst>
                                        </p:cTn>
                                        <p:tgtEl>
                                          <p:spTgt spid="58"/>
                                        </p:tgtEl>
                                        <p:attrNameLst>
                                          <p:attrName>style.visibility</p:attrName>
                                        </p:attrNameLst>
                                      </p:cBhvr>
                                      <p:to>
                                        <p:strVal val="visible"/>
                                      </p:to>
                                    </p:set>
                                    <p:anim calcmode="lin" valueType="num">
                                      <p:cBhvr>
                                        <p:cTn id="146" dur="500" fill="hold"/>
                                        <p:tgtEl>
                                          <p:spTgt spid="58"/>
                                        </p:tgtEl>
                                        <p:attrNameLst>
                                          <p:attrName>ppt_w</p:attrName>
                                        </p:attrNameLst>
                                      </p:cBhvr>
                                      <p:tavLst>
                                        <p:tav tm="0">
                                          <p:val>
                                            <p:fltVal val="0"/>
                                          </p:val>
                                        </p:tav>
                                        <p:tav tm="100000">
                                          <p:val>
                                            <p:strVal val="#ppt_w"/>
                                          </p:val>
                                        </p:tav>
                                      </p:tavLst>
                                    </p:anim>
                                    <p:anim calcmode="lin" valueType="num">
                                      <p:cBhvr>
                                        <p:cTn id="147" dur="500" fill="hold"/>
                                        <p:tgtEl>
                                          <p:spTgt spid="58"/>
                                        </p:tgtEl>
                                        <p:attrNameLst>
                                          <p:attrName>ppt_h</p:attrName>
                                        </p:attrNameLst>
                                      </p:cBhvr>
                                      <p:tavLst>
                                        <p:tav tm="0">
                                          <p:val>
                                            <p:fltVal val="0"/>
                                          </p:val>
                                        </p:tav>
                                        <p:tav tm="100000">
                                          <p:val>
                                            <p:strVal val="#ppt_h"/>
                                          </p:val>
                                        </p:tav>
                                      </p:tavLst>
                                    </p:anim>
                                  </p:childTnLst>
                                </p:cTn>
                              </p:par>
                              <p:par>
                                <p:cTn id="148" presetID="23" presetClass="entr" presetSubtype="16" fill="hold" grpId="0" nodeType="withEffect">
                                  <p:stCondLst>
                                    <p:cond delay="4000"/>
                                  </p:stCondLst>
                                  <p:childTnLst>
                                    <p:set>
                                      <p:cBhvr>
                                        <p:cTn id="149" dur="1" fill="hold">
                                          <p:stCondLst>
                                            <p:cond delay="0"/>
                                          </p:stCondLst>
                                        </p:cTn>
                                        <p:tgtEl>
                                          <p:spTgt spid="57"/>
                                        </p:tgtEl>
                                        <p:attrNameLst>
                                          <p:attrName>style.visibility</p:attrName>
                                        </p:attrNameLst>
                                      </p:cBhvr>
                                      <p:to>
                                        <p:strVal val="visible"/>
                                      </p:to>
                                    </p:set>
                                    <p:anim calcmode="lin" valueType="num">
                                      <p:cBhvr>
                                        <p:cTn id="150" dur="500" fill="hold"/>
                                        <p:tgtEl>
                                          <p:spTgt spid="57"/>
                                        </p:tgtEl>
                                        <p:attrNameLst>
                                          <p:attrName>ppt_w</p:attrName>
                                        </p:attrNameLst>
                                      </p:cBhvr>
                                      <p:tavLst>
                                        <p:tav tm="0">
                                          <p:val>
                                            <p:fltVal val="0"/>
                                          </p:val>
                                        </p:tav>
                                        <p:tav tm="100000">
                                          <p:val>
                                            <p:strVal val="#ppt_w"/>
                                          </p:val>
                                        </p:tav>
                                      </p:tavLst>
                                    </p:anim>
                                    <p:anim calcmode="lin" valueType="num">
                                      <p:cBhvr>
                                        <p:cTn id="151" dur="500" fill="hold"/>
                                        <p:tgtEl>
                                          <p:spTgt spid="57"/>
                                        </p:tgtEl>
                                        <p:attrNameLst>
                                          <p:attrName>ppt_h</p:attrName>
                                        </p:attrNameLst>
                                      </p:cBhvr>
                                      <p:tavLst>
                                        <p:tav tm="0">
                                          <p:val>
                                            <p:fltVal val="0"/>
                                          </p:val>
                                        </p:tav>
                                        <p:tav tm="100000">
                                          <p:val>
                                            <p:strVal val="#ppt_h"/>
                                          </p:val>
                                        </p:tav>
                                      </p:tavLst>
                                    </p:anim>
                                  </p:childTnLst>
                                </p:cTn>
                              </p:par>
                              <p:par>
                                <p:cTn id="152" presetID="23" presetClass="entr" presetSubtype="16" fill="hold" grpId="0" nodeType="withEffect">
                                  <p:stCondLst>
                                    <p:cond delay="4000"/>
                                  </p:stCondLst>
                                  <p:childTnLst>
                                    <p:set>
                                      <p:cBhvr>
                                        <p:cTn id="153" dur="1" fill="hold">
                                          <p:stCondLst>
                                            <p:cond delay="0"/>
                                          </p:stCondLst>
                                        </p:cTn>
                                        <p:tgtEl>
                                          <p:spTgt spid="61"/>
                                        </p:tgtEl>
                                        <p:attrNameLst>
                                          <p:attrName>style.visibility</p:attrName>
                                        </p:attrNameLst>
                                      </p:cBhvr>
                                      <p:to>
                                        <p:strVal val="visible"/>
                                      </p:to>
                                    </p:set>
                                    <p:anim calcmode="lin" valueType="num">
                                      <p:cBhvr>
                                        <p:cTn id="154" dur="500" fill="hold"/>
                                        <p:tgtEl>
                                          <p:spTgt spid="61"/>
                                        </p:tgtEl>
                                        <p:attrNameLst>
                                          <p:attrName>ppt_w</p:attrName>
                                        </p:attrNameLst>
                                      </p:cBhvr>
                                      <p:tavLst>
                                        <p:tav tm="0">
                                          <p:val>
                                            <p:fltVal val="0"/>
                                          </p:val>
                                        </p:tav>
                                        <p:tav tm="100000">
                                          <p:val>
                                            <p:strVal val="#ppt_w"/>
                                          </p:val>
                                        </p:tav>
                                      </p:tavLst>
                                    </p:anim>
                                    <p:anim calcmode="lin" valueType="num">
                                      <p:cBhvr>
                                        <p:cTn id="155" dur="500" fill="hold"/>
                                        <p:tgtEl>
                                          <p:spTgt spid="61"/>
                                        </p:tgtEl>
                                        <p:attrNameLst>
                                          <p:attrName>ppt_h</p:attrName>
                                        </p:attrNameLst>
                                      </p:cBhvr>
                                      <p:tavLst>
                                        <p:tav tm="0">
                                          <p:val>
                                            <p:fltVal val="0"/>
                                          </p:val>
                                        </p:tav>
                                        <p:tav tm="100000">
                                          <p:val>
                                            <p:strVal val="#ppt_h"/>
                                          </p:val>
                                        </p:tav>
                                      </p:tavLst>
                                    </p:anim>
                                  </p:childTnLst>
                                </p:cTn>
                              </p:par>
                              <p:par>
                                <p:cTn id="156" presetID="23" presetClass="entr" presetSubtype="16" fill="hold" grpId="0" nodeType="withEffect">
                                  <p:stCondLst>
                                    <p:cond delay="4000"/>
                                  </p:stCondLst>
                                  <p:childTnLst>
                                    <p:set>
                                      <p:cBhvr>
                                        <p:cTn id="157" dur="1" fill="hold">
                                          <p:stCondLst>
                                            <p:cond delay="0"/>
                                          </p:stCondLst>
                                        </p:cTn>
                                        <p:tgtEl>
                                          <p:spTgt spid="63"/>
                                        </p:tgtEl>
                                        <p:attrNameLst>
                                          <p:attrName>style.visibility</p:attrName>
                                        </p:attrNameLst>
                                      </p:cBhvr>
                                      <p:to>
                                        <p:strVal val="visible"/>
                                      </p:to>
                                    </p:set>
                                    <p:anim calcmode="lin" valueType="num">
                                      <p:cBhvr>
                                        <p:cTn id="158" dur="500" fill="hold"/>
                                        <p:tgtEl>
                                          <p:spTgt spid="63"/>
                                        </p:tgtEl>
                                        <p:attrNameLst>
                                          <p:attrName>ppt_w</p:attrName>
                                        </p:attrNameLst>
                                      </p:cBhvr>
                                      <p:tavLst>
                                        <p:tav tm="0">
                                          <p:val>
                                            <p:fltVal val="0"/>
                                          </p:val>
                                        </p:tav>
                                        <p:tav tm="100000">
                                          <p:val>
                                            <p:strVal val="#ppt_w"/>
                                          </p:val>
                                        </p:tav>
                                      </p:tavLst>
                                    </p:anim>
                                    <p:anim calcmode="lin" valueType="num">
                                      <p:cBhvr>
                                        <p:cTn id="159" dur="500" fill="hold"/>
                                        <p:tgtEl>
                                          <p:spTgt spid="63"/>
                                        </p:tgtEl>
                                        <p:attrNameLst>
                                          <p:attrName>ppt_h</p:attrName>
                                        </p:attrNameLst>
                                      </p:cBhvr>
                                      <p:tavLst>
                                        <p:tav tm="0">
                                          <p:val>
                                            <p:fltVal val="0"/>
                                          </p:val>
                                        </p:tav>
                                        <p:tav tm="100000">
                                          <p:val>
                                            <p:strVal val="#ppt_h"/>
                                          </p:val>
                                        </p:tav>
                                      </p:tavLst>
                                    </p:anim>
                                  </p:childTnLst>
                                </p:cTn>
                              </p:par>
                              <p:par>
                                <p:cTn id="160" presetID="23" presetClass="entr" presetSubtype="16" fill="hold" grpId="0" nodeType="withEffect">
                                  <p:stCondLst>
                                    <p:cond delay="4000"/>
                                  </p:stCondLst>
                                  <p:childTnLst>
                                    <p:set>
                                      <p:cBhvr>
                                        <p:cTn id="161" dur="1" fill="hold">
                                          <p:stCondLst>
                                            <p:cond delay="0"/>
                                          </p:stCondLst>
                                        </p:cTn>
                                        <p:tgtEl>
                                          <p:spTgt spid="55"/>
                                        </p:tgtEl>
                                        <p:attrNameLst>
                                          <p:attrName>style.visibility</p:attrName>
                                        </p:attrNameLst>
                                      </p:cBhvr>
                                      <p:to>
                                        <p:strVal val="visible"/>
                                      </p:to>
                                    </p:set>
                                    <p:anim calcmode="lin" valueType="num">
                                      <p:cBhvr>
                                        <p:cTn id="162" dur="500" fill="hold"/>
                                        <p:tgtEl>
                                          <p:spTgt spid="55"/>
                                        </p:tgtEl>
                                        <p:attrNameLst>
                                          <p:attrName>ppt_w</p:attrName>
                                        </p:attrNameLst>
                                      </p:cBhvr>
                                      <p:tavLst>
                                        <p:tav tm="0">
                                          <p:val>
                                            <p:fltVal val="0"/>
                                          </p:val>
                                        </p:tav>
                                        <p:tav tm="100000">
                                          <p:val>
                                            <p:strVal val="#ppt_w"/>
                                          </p:val>
                                        </p:tav>
                                      </p:tavLst>
                                    </p:anim>
                                    <p:anim calcmode="lin" valueType="num">
                                      <p:cBhvr>
                                        <p:cTn id="163" dur="500" fill="hold"/>
                                        <p:tgtEl>
                                          <p:spTgt spid="55"/>
                                        </p:tgtEl>
                                        <p:attrNameLst>
                                          <p:attrName>ppt_h</p:attrName>
                                        </p:attrNameLst>
                                      </p:cBhvr>
                                      <p:tavLst>
                                        <p:tav tm="0">
                                          <p:val>
                                            <p:fltVal val="0"/>
                                          </p:val>
                                        </p:tav>
                                        <p:tav tm="100000">
                                          <p:val>
                                            <p:strVal val="#ppt_h"/>
                                          </p:val>
                                        </p:tav>
                                      </p:tavLst>
                                    </p:anim>
                                  </p:childTnLst>
                                </p:cTn>
                              </p:par>
                              <p:par>
                                <p:cTn id="164" presetID="23" presetClass="entr" presetSubtype="16" fill="hold" grpId="0" nodeType="withEffect">
                                  <p:stCondLst>
                                    <p:cond delay="4000"/>
                                  </p:stCondLst>
                                  <p:childTnLst>
                                    <p:set>
                                      <p:cBhvr>
                                        <p:cTn id="165" dur="1" fill="hold">
                                          <p:stCondLst>
                                            <p:cond delay="0"/>
                                          </p:stCondLst>
                                        </p:cTn>
                                        <p:tgtEl>
                                          <p:spTgt spid="53"/>
                                        </p:tgtEl>
                                        <p:attrNameLst>
                                          <p:attrName>style.visibility</p:attrName>
                                        </p:attrNameLst>
                                      </p:cBhvr>
                                      <p:to>
                                        <p:strVal val="visible"/>
                                      </p:to>
                                    </p:set>
                                    <p:anim calcmode="lin" valueType="num">
                                      <p:cBhvr>
                                        <p:cTn id="166" dur="500" fill="hold"/>
                                        <p:tgtEl>
                                          <p:spTgt spid="53"/>
                                        </p:tgtEl>
                                        <p:attrNameLst>
                                          <p:attrName>ppt_w</p:attrName>
                                        </p:attrNameLst>
                                      </p:cBhvr>
                                      <p:tavLst>
                                        <p:tav tm="0">
                                          <p:val>
                                            <p:fltVal val="0"/>
                                          </p:val>
                                        </p:tav>
                                        <p:tav tm="100000">
                                          <p:val>
                                            <p:strVal val="#ppt_w"/>
                                          </p:val>
                                        </p:tav>
                                      </p:tavLst>
                                    </p:anim>
                                    <p:anim calcmode="lin" valueType="num">
                                      <p:cBhvr>
                                        <p:cTn id="167" dur="500" fill="hold"/>
                                        <p:tgtEl>
                                          <p:spTgt spid="53"/>
                                        </p:tgtEl>
                                        <p:attrNameLst>
                                          <p:attrName>ppt_h</p:attrName>
                                        </p:attrNameLst>
                                      </p:cBhvr>
                                      <p:tavLst>
                                        <p:tav tm="0">
                                          <p:val>
                                            <p:fltVal val="0"/>
                                          </p:val>
                                        </p:tav>
                                        <p:tav tm="100000">
                                          <p:val>
                                            <p:strVal val="#ppt_h"/>
                                          </p:val>
                                        </p:tav>
                                      </p:tavLst>
                                    </p:anim>
                                  </p:childTnLst>
                                </p:cTn>
                              </p:par>
                              <p:par>
                                <p:cTn id="168" presetID="23" presetClass="entr" presetSubtype="16" fill="hold" grpId="0" nodeType="withEffect">
                                  <p:stCondLst>
                                    <p:cond delay="4000"/>
                                  </p:stCondLst>
                                  <p:childTnLst>
                                    <p:set>
                                      <p:cBhvr>
                                        <p:cTn id="169" dur="1" fill="hold">
                                          <p:stCondLst>
                                            <p:cond delay="0"/>
                                          </p:stCondLst>
                                        </p:cTn>
                                        <p:tgtEl>
                                          <p:spTgt spid="49"/>
                                        </p:tgtEl>
                                        <p:attrNameLst>
                                          <p:attrName>style.visibility</p:attrName>
                                        </p:attrNameLst>
                                      </p:cBhvr>
                                      <p:to>
                                        <p:strVal val="visible"/>
                                      </p:to>
                                    </p:set>
                                    <p:anim calcmode="lin" valueType="num">
                                      <p:cBhvr>
                                        <p:cTn id="170" dur="500" fill="hold"/>
                                        <p:tgtEl>
                                          <p:spTgt spid="49"/>
                                        </p:tgtEl>
                                        <p:attrNameLst>
                                          <p:attrName>ppt_w</p:attrName>
                                        </p:attrNameLst>
                                      </p:cBhvr>
                                      <p:tavLst>
                                        <p:tav tm="0">
                                          <p:val>
                                            <p:fltVal val="0"/>
                                          </p:val>
                                        </p:tav>
                                        <p:tav tm="100000">
                                          <p:val>
                                            <p:strVal val="#ppt_w"/>
                                          </p:val>
                                        </p:tav>
                                      </p:tavLst>
                                    </p:anim>
                                    <p:anim calcmode="lin" valueType="num">
                                      <p:cBhvr>
                                        <p:cTn id="171" dur="500" fill="hold"/>
                                        <p:tgtEl>
                                          <p:spTgt spid="49"/>
                                        </p:tgtEl>
                                        <p:attrNameLst>
                                          <p:attrName>ppt_h</p:attrName>
                                        </p:attrNameLst>
                                      </p:cBhvr>
                                      <p:tavLst>
                                        <p:tav tm="0">
                                          <p:val>
                                            <p:fltVal val="0"/>
                                          </p:val>
                                        </p:tav>
                                        <p:tav tm="100000">
                                          <p:val>
                                            <p:strVal val="#ppt_h"/>
                                          </p:val>
                                        </p:tav>
                                      </p:tavLst>
                                    </p:anim>
                                  </p:childTnLst>
                                </p:cTn>
                              </p:par>
                              <p:par>
                                <p:cTn id="172" presetID="23" presetClass="entr" presetSubtype="16" fill="hold" grpId="0" nodeType="withEffect">
                                  <p:stCondLst>
                                    <p:cond delay="4000"/>
                                  </p:stCondLst>
                                  <p:childTnLst>
                                    <p:set>
                                      <p:cBhvr>
                                        <p:cTn id="173" dur="1" fill="hold">
                                          <p:stCondLst>
                                            <p:cond delay="0"/>
                                          </p:stCondLst>
                                        </p:cTn>
                                        <p:tgtEl>
                                          <p:spTgt spid="50"/>
                                        </p:tgtEl>
                                        <p:attrNameLst>
                                          <p:attrName>style.visibility</p:attrName>
                                        </p:attrNameLst>
                                      </p:cBhvr>
                                      <p:to>
                                        <p:strVal val="visible"/>
                                      </p:to>
                                    </p:set>
                                    <p:anim calcmode="lin" valueType="num">
                                      <p:cBhvr>
                                        <p:cTn id="174" dur="500" fill="hold"/>
                                        <p:tgtEl>
                                          <p:spTgt spid="50"/>
                                        </p:tgtEl>
                                        <p:attrNameLst>
                                          <p:attrName>ppt_w</p:attrName>
                                        </p:attrNameLst>
                                      </p:cBhvr>
                                      <p:tavLst>
                                        <p:tav tm="0">
                                          <p:val>
                                            <p:fltVal val="0"/>
                                          </p:val>
                                        </p:tav>
                                        <p:tav tm="100000">
                                          <p:val>
                                            <p:strVal val="#ppt_w"/>
                                          </p:val>
                                        </p:tav>
                                      </p:tavLst>
                                    </p:anim>
                                    <p:anim calcmode="lin" valueType="num">
                                      <p:cBhvr>
                                        <p:cTn id="175" dur="500" fill="hold"/>
                                        <p:tgtEl>
                                          <p:spTgt spid="50"/>
                                        </p:tgtEl>
                                        <p:attrNameLst>
                                          <p:attrName>ppt_h</p:attrName>
                                        </p:attrNameLst>
                                      </p:cBhvr>
                                      <p:tavLst>
                                        <p:tav tm="0">
                                          <p:val>
                                            <p:fltVal val="0"/>
                                          </p:val>
                                        </p:tav>
                                        <p:tav tm="100000">
                                          <p:val>
                                            <p:strVal val="#ppt_h"/>
                                          </p:val>
                                        </p:tav>
                                      </p:tavLst>
                                    </p:anim>
                                  </p:childTnLst>
                                </p:cTn>
                              </p:par>
                              <p:par>
                                <p:cTn id="176" presetID="55" presetClass="entr" presetSubtype="0" fill="hold" grpId="0" nodeType="withEffect">
                                  <p:stCondLst>
                                    <p:cond delay="3500"/>
                                  </p:stCondLst>
                                  <p:childTnLst>
                                    <p:set>
                                      <p:cBhvr>
                                        <p:cTn id="177" dur="1" fill="hold">
                                          <p:stCondLst>
                                            <p:cond delay="0"/>
                                          </p:stCondLst>
                                        </p:cTn>
                                        <p:tgtEl>
                                          <p:spTgt spid="16"/>
                                        </p:tgtEl>
                                        <p:attrNameLst>
                                          <p:attrName>style.visibility</p:attrName>
                                        </p:attrNameLst>
                                      </p:cBhvr>
                                      <p:to>
                                        <p:strVal val="visible"/>
                                      </p:to>
                                    </p:set>
                                    <p:anim calcmode="lin" valueType="num">
                                      <p:cBhvr>
                                        <p:cTn id="178" dur="1000" fill="hold"/>
                                        <p:tgtEl>
                                          <p:spTgt spid="16"/>
                                        </p:tgtEl>
                                        <p:attrNameLst>
                                          <p:attrName>ppt_w</p:attrName>
                                        </p:attrNameLst>
                                      </p:cBhvr>
                                      <p:tavLst>
                                        <p:tav tm="0">
                                          <p:val>
                                            <p:strVal val="#ppt_w*0.70"/>
                                          </p:val>
                                        </p:tav>
                                        <p:tav tm="100000">
                                          <p:val>
                                            <p:strVal val="#ppt_w"/>
                                          </p:val>
                                        </p:tav>
                                      </p:tavLst>
                                    </p:anim>
                                    <p:anim calcmode="lin" valueType="num">
                                      <p:cBhvr>
                                        <p:cTn id="179" dur="1000" fill="hold"/>
                                        <p:tgtEl>
                                          <p:spTgt spid="16"/>
                                        </p:tgtEl>
                                        <p:attrNameLst>
                                          <p:attrName>ppt_h</p:attrName>
                                        </p:attrNameLst>
                                      </p:cBhvr>
                                      <p:tavLst>
                                        <p:tav tm="0">
                                          <p:val>
                                            <p:strVal val="#ppt_h"/>
                                          </p:val>
                                        </p:tav>
                                        <p:tav tm="100000">
                                          <p:val>
                                            <p:strVal val="#ppt_h"/>
                                          </p:val>
                                        </p:tav>
                                      </p:tavLst>
                                    </p:anim>
                                    <p:animEffect transition="in" filter="fade">
                                      <p:cBhvr>
                                        <p:cTn id="180" dur="1000"/>
                                        <p:tgtEl>
                                          <p:spTgt spid="16"/>
                                        </p:tgtEl>
                                      </p:cBhvr>
                                    </p:animEffect>
                                  </p:childTnLst>
                                </p:cTn>
                              </p:par>
                              <p:par>
                                <p:cTn id="181" presetID="12" presetClass="entr" presetSubtype="1" fill="hold" grpId="0" nodeType="withEffect">
                                  <p:stCondLst>
                                    <p:cond delay="3000"/>
                                  </p:stCondLst>
                                  <p:childTnLst>
                                    <p:set>
                                      <p:cBhvr>
                                        <p:cTn id="182" dur="1" fill="hold">
                                          <p:stCondLst>
                                            <p:cond delay="0"/>
                                          </p:stCondLst>
                                        </p:cTn>
                                        <p:tgtEl>
                                          <p:spTgt spid="3"/>
                                        </p:tgtEl>
                                        <p:attrNameLst>
                                          <p:attrName>style.visibility</p:attrName>
                                        </p:attrNameLst>
                                      </p:cBhvr>
                                      <p:to>
                                        <p:strVal val="visible"/>
                                      </p:to>
                                    </p:set>
                                    <p:anim calcmode="lin" valueType="num">
                                      <p:cBhvr additive="base">
                                        <p:cTn id="183" dur="1000"/>
                                        <p:tgtEl>
                                          <p:spTgt spid="3"/>
                                        </p:tgtEl>
                                        <p:attrNameLst>
                                          <p:attrName>ppt_y</p:attrName>
                                        </p:attrNameLst>
                                      </p:cBhvr>
                                      <p:tavLst>
                                        <p:tav tm="0">
                                          <p:val>
                                            <p:strVal val="#ppt_y-#ppt_h*1.125000"/>
                                          </p:val>
                                        </p:tav>
                                        <p:tav tm="100000">
                                          <p:val>
                                            <p:strVal val="#ppt_y"/>
                                          </p:val>
                                        </p:tav>
                                      </p:tavLst>
                                    </p:anim>
                                    <p:animEffect transition="in" filter="wipe(down)">
                                      <p:cBhvr>
                                        <p:cTn id="184" dur="1000"/>
                                        <p:tgtEl>
                                          <p:spTgt spid="3"/>
                                        </p:tgtEl>
                                      </p:cBhvr>
                                    </p:animEffect>
                                  </p:childTnLst>
                                </p:cTn>
                              </p:par>
                              <p:par>
                                <p:cTn id="185" presetID="12" presetClass="entr" presetSubtype="1" fill="hold" grpId="0" nodeType="withEffect">
                                  <p:stCondLst>
                                    <p:cond delay="350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1000"/>
                                        <p:tgtEl>
                                          <p:spTgt spid="70"/>
                                        </p:tgtEl>
                                        <p:attrNameLst>
                                          <p:attrName>ppt_y</p:attrName>
                                        </p:attrNameLst>
                                      </p:cBhvr>
                                      <p:tavLst>
                                        <p:tav tm="0">
                                          <p:val>
                                            <p:strVal val="#ppt_y-#ppt_h*1.125000"/>
                                          </p:val>
                                        </p:tav>
                                        <p:tav tm="100000">
                                          <p:val>
                                            <p:strVal val="#ppt_y"/>
                                          </p:val>
                                        </p:tav>
                                      </p:tavLst>
                                    </p:anim>
                                    <p:animEffect transition="in" filter="wipe(down)">
                                      <p:cBhvr>
                                        <p:cTn id="188" dur="1000"/>
                                        <p:tgtEl>
                                          <p:spTgt spid="70"/>
                                        </p:tgtEl>
                                      </p:cBhvr>
                                    </p:animEffect>
                                  </p:childTnLst>
                                </p:cTn>
                              </p:par>
                              <p:par>
                                <p:cTn id="189" presetID="12" presetClass="entr" presetSubtype="1" fill="hold" grpId="0" nodeType="withEffect">
                                  <p:stCondLst>
                                    <p:cond delay="4000"/>
                                  </p:stCondLst>
                                  <p:childTnLst>
                                    <p:set>
                                      <p:cBhvr>
                                        <p:cTn id="190" dur="1" fill="hold">
                                          <p:stCondLst>
                                            <p:cond delay="0"/>
                                          </p:stCondLst>
                                        </p:cTn>
                                        <p:tgtEl>
                                          <p:spTgt spid="71"/>
                                        </p:tgtEl>
                                        <p:attrNameLst>
                                          <p:attrName>style.visibility</p:attrName>
                                        </p:attrNameLst>
                                      </p:cBhvr>
                                      <p:to>
                                        <p:strVal val="visible"/>
                                      </p:to>
                                    </p:set>
                                    <p:anim calcmode="lin" valueType="num">
                                      <p:cBhvr additive="base">
                                        <p:cTn id="191" dur="1000"/>
                                        <p:tgtEl>
                                          <p:spTgt spid="71"/>
                                        </p:tgtEl>
                                        <p:attrNameLst>
                                          <p:attrName>ppt_y</p:attrName>
                                        </p:attrNameLst>
                                      </p:cBhvr>
                                      <p:tavLst>
                                        <p:tav tm="0">
                                          <p:val>
                                            <p:strVal val="#ppt_y-#ppt_h*1.125000"/>
                                          </p:val>
                                        </p:tav>
                                        <p:tav tm="100000">
                                          <p:val>
                                            <p:strVal val="#ppt_y"/>
                                          </p:val>
                                        </p:tav>
                                      </p:tavLst>
                                    </p:anim>
                                    <p:animEffect transition="in" filter="wipe(down)">
                                      <p:cBhvr>
                                        <p:cTn id="192" dur="1000"/>
                                        <p:tgtEl>
                                          <p:spTgt spid="71"/>
                                        </p:tgtEl>
                                      </p:cBhvr>
                                    </p:animEffect>
                                  </p:childTnLst>
                                </p:cTn>
                              </p:par>
                              <p:par>
                                <p:cTn id="193" presetID="12" presetClass="entr" presetSubtype="1" fill="hold" grpId="0" nodeType="withEffect">
                                  <p:stCondLst>
                                    <p:cond delay="4000"/>
                                  </p:stCondLst>
                                  <p:childTnLst>
                                    <p:set>
                                      <p:cBhvr>
                                        <p:cTn id="194" dur="1" fill="hold">
                                          <p:stCondLst>
                                            <p:cond delay="0"/>
                                          </p:stCondLst>
                                        </p:cTn>
                                        <p:tgtEl>
                                          <p:spTgt spid="65"/>
                                        </p:tgtEl>
                                        <p:attrNameLst>
                                          <p:attrName>style.visibility</p:attrName>
                                        </p:attrNameLst>
                                      </p:cBhvr>
                                      <p:to>
                                        <p:strVal val="visible"/>
                                      </p:to>
                                    </p:set>
                                    <p:anim calcmode="lin" valueType="num">
                                      <p:cBhvr additive="base">
                                        <p:cTn id="195" dur="1000"/>
                                        <p:tgtEl>
                                          <p:spTgt spid="65"/>
                                        </p:tgtEl>
                                        <p:attrNameLst>
                                          <p:attrName>ppt_y</p:attrName>
                                        </p:attrNameLst>
                                      </p:cBhvr>
                                      <p:tavLst>
                                        <p:tav tm="0">
                                          <p:val>
                                            <p:strVal val="#ppt_y-#ppt_h*1.125000"/>
                                          </p:val>
                                        </p:tav>
                                        <p:tav tm="100000">
                                          <p:val>
                                            <p:strVal val="#ppt_y"/>
                                          </p:val>
                                        </p:tav>
                                      </p:tavLst>
                                    </p:anim>
                                    <p:animEffect transition="in" filter="wipe(down)">
                                      <p:cBhvr>
                                        <p:cTn id="196"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7" grpId="0" animBg="1"/>
      <p:bldP spid="8280" grpId="0" animBg="1"/>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2" grpId="0" animBg="1"/>
      <p:bldP spid="33" grpId="0" animBg="1"/>
      <p:bldP spid="34"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3" grpId="0"/>
      <p:bldP spid="70" grpId="0"/>
      <p:bldP spid="71"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1210062-7EE8-304F-9E68-BE9A6AFE4F30}"/>
              </a:ext>
            </a:extLst>
          </p:cNvPr>
          <p:cNvGrpSpPr/>
          <p:nvPr/>
        </p:nvGrpSpPr>
        <p:grpSpPr>
          <a:xfrm>
            <a:off x="3353896" y="4289447"/>
            <a:ext cx="1743082" cy="2104675"/>
            <a:chOff x="3353896" y="4289447"/>
            <a:chExt cx="1743082" cy="2104675"/>
          </a:xfrm>
        </p:grpSpPr>
        <p:grpSp>
          <p:nvGrpSpPr>
            <p:cNvPr id="7" name="Group 6">
              <a:extLst>
                <a:ext uri="{FF2B5EF4-FFF2-40B4-BE49-F238E27FC236}">
                  <a16:creationId xmlns:a16="http://schemas.microsoft.com/office/drawing/2014/main" id="{0BF43B6F-E750-1B4E-8228-FC60C09B449F}"/>
                </a:ext>
              </a:extLst>
            </p:cNvPr>
            <p:cNvGrpSpPr/>
            <p:nvPr/>
          </p:nvGrpSpPr>
          <p:grpSpPr>
            <a:xfrm>
              <a:off x="3353896" y="4438713"/>
              <a:ext cx="1743082" cy="1955409"/>
              <a:chOff x="3353896" y="4438713"/>
              <a:chExt cx="1743082" cy="1955409"/>
            </a:xfrm>
          </p:grpSpPr>
          <p:sp>
            <p:nvSpPr>
              <p:cNvPr id="27" name="Rectangle: Rounded Corners 9">
                <a:extLst>
                  <a:ext uri="{FF2B5EF4-FFF2-40B4-BE49-F238E27FC236}">
                    <a16:creationId xmlns:a16="http://schemas.microsoft.com/office/drawing/2014/main" id="{8F937A4C-91D5-4A44-AD0C-0FB67C17486B}"/>
                  </a:ext>
                </a:extLst>
              </p:cNvPr>
              <p:cNvSpPr/>
              <p:nvPr/>
            </p:nvSpPr>
            <p:spPr>
              <a:xfrm>
                <a:off x="3353896" y="4438713"/>
                <a:ext cx="1743082" cy="1955409"/>
              </a:xfrm>
              <a:prstGeom prst="roundRect">
                <a:avLst>
                  <a:gd name="adj" fmla="val 6715"/>
                </a:avLst>
              </a:prstGeom>
              <a:solidFill>
                <a:schemeClr val="accent4">
                  <a:lumMod val="20000"/>
                  <a:lumOff val="80000"/>
                </a:schemeClr>
              </a:solidFill>
              <a:ln w="381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3F5F7"/>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ACA09E84-BC7C-8E4A-B191-3DA8ACC0B0A5}"/>
                  </a:ext>
                </a:extLst>
              </p:cNvPr>
              <p:cNvSpPr txBox="1"/>
              <p:nvPr/>
            </p:nvSpPr>
            <p:spPr>
              <a:xfrm>
                <a:off x="3515022" y="4794612"/>
                <a:ext cx="1519604" cy="1231106"/>
              </a:xfrm>
              <a:prstGeom prst="rect">
                <a:avLst/>
              </a:prstGeom>
              <a:noFill/>
            </p:spPr>
            <p:txBody>
              <a:bodyPr wrap="square" lIns="0" tIns="0" rIns="0" bIns="0" rtlCol="0">
                <a:spAutoFit/>
              </a:bodyPr>
              <a:lstStyle/>
              <a:p>
                <a:pPr marL="0" marR="0" lvl="0" indent="0" algn="l" defTabSz="457200" rtl="0" eaLnBrk="1" fontAlgn="auto" latinLnBrk="0" hangingPunct="1">
                  <a:spcBef>
                    <a:spcPts val="0"/>
                  </a:spcBef>
                  <a:spcAft>
                    <a:spcPts val="0"/>
                  </a:spcAft>
                  <a:buClrTx/>
                  <a:buSzTx/>
                  <a:buFontTx/>
                  <a:buNone/>
                  <a:tabLst/>
                  <a:defRPr/>
                </a:pPr>
                <a:r>
                  <a:rPr kumimoji="0" lang="en-US" sz="2000" b="0" i="0" u="none" strike="noStrike" kern="1200" cap="none" spc="0" normalizeH="0" baseline="0" noProof="0" dirty="0">
                    <a:ln>
                      <a:noFill/>
                    </a:ln>
                    <a:solidFill>
                      <a:srgbClr val="172B4D"/>
                    </a:solidFill>
                    <a:effectLst/>
                    <a:uLnTx/>
                    <a:uFillTx/>
                    <a:latin typeface="Century Gothic" panose="020B0502020202020204" pitchFamily="34" charset="0"/>
                    <a:ea typeface="+mn-ea"/>
                    <a:cs typeface="+mn-cs"/>
                  </a:rPr>
                  <a:t>Defining and setting learning outcomes.</a:t>
                </a:r>
              </a:p>
            </p:txBody>
          </p:sp>
        </p:grpSp>
        <p:sp>
          <p:nvSpPr>
            <p:cNvPr id="28" name="Rectangle: Rounded Corners 17">
              <a:extLst>
                <a:ext uri="{FF2B5EF4-FFF2-40B4-BE49-F238E27FC236}">
                  <a16:creationId xmlns:a16="http://schemas.microsoft.com/office/drawing/2014/main" id="{509E32AC-8B1E-3841-9D97-04E000D966E1}"/>
                </a:ext>
              </a:extLst>
            </p:cNvPr>
            <p:cNvSpPr/>
            <p:nvPr/>
          </p:nvSpPr>
          <p:spPr>
            <a:xfrm>
              <a:off x="3515022" y="4289447"/>
              <a:ext cx="1418591" cy="366176"/>
            </a:xfrm>
            <a:prstGeom prst="roundRect">
              <a:avLst>
                <a:gd name="adj" fmla="val 50000"/>
              </a:avLst>
            </a:prstGeom>
            <a:solidFill>
              <a:schemeClr val="bg2"/>
            </a:solidFill>
            <a:ln w="254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spc="200" dirty="0">
                  <a:solidFill>
                    <a:srgbClr val="67748E"/>
                  </a:solidFill>
                  <a:latin typeface="Century Gothic" panose="020B0502020202020204" pitchFamily="34" charset="0"/>
                  <a:cs typeface="Poppins" panose="00000500000000000000" pitchFamily="2" charset="0"/>
                </a:rPr>
                <a:t>Defining</a:t>
              </a:r>
              <a:endParaRPr kumimoji="0" lang="en-US" sz="1000" b="1" i="0" u="none" strike="noStrike" kern="1200" cap="none" spc="200" normalizeH="0" baseline="0" noProof="0" dirty="0">
                <a:ln>
                  <a:noFill/>
                </a:ln>
                <a:solidFill>
                  <a:srgbClr val="67748E"/>
                </a:solidFill>
                <a:effectLst/>
                <a:uLnTx/>
                <a:uFillTx/>
                <a:latin typeface="Century Gothic" panose="020B0502020202020204" pitchFamily="34" charset="0"/>
                <a:ea typeface="+mn-ea"/>
                <a:cs typeface="Poppins" panose="00000500000000000000" pitchFamily="2" charset="0"/>
              </a:endParaRPr>
            </a:p>
          </p:txBody>
        </p:sp>
      </p:grpSp>
      <p:grpSp>
        <p:nvGrpSpPr>
          <p:cNvPr id="9" name="Group 8">
            <a:extLst>
              <a:ext uri="{FF2B5EF4-FFF2-40B4-BE49-F238E27FC236}">
                <a16:creationId xmlns:a16="http://schemas.microsoft.com/office/drawing/2014/main" id="{E4AE9555-58A7-3D46-AD02-3FC6E5802961}"/>
              </a:ext>
            </a:extLst>
          </p:cNvPr>
          <p:cNvGrpSpPr/>
          <p:nvPr/>
        </p:nvGrpSpPr>
        <p:grpSpPr>
          <a:xfrm>
            <a:off x="7096275" y="4274326"/>
            <a:ext cx="1743082" cy="2104675"/>
            <a:chOff x="7096275" y="4274326"/>
            <a:chExt cx="1743082" cy="2104675"/>
          </a:xfrm>
        </p:grpSpPr>
        <p:grpSp>
          <p:nvGrpSpPr>
            <p:cNvPr id="5" name="Group 4">
              <a:extLst>
                <a:ext uri="{FF2B5EF4-FFF2-40B4-BE49-F238E27FC236}">
                  <a16:creationId xmlns:a16="http://schemas.microsoft.com/office/drawing/2014/main" id="{4862F4BA-7202-B948-9A52-16F58F5FFA82}"/>
                </a:ext>
              </a:extLst>
            </p:cNvPr>
            <p:cNvGrpSpPr/>
            <p:nvPr/>
          </p:nvGrpSpPr>
          <p:grpSpPr>
            <a:xfrm>
              <a:off x="7096275" y="4423592"/>
              <a:ext cx="1743082" cy="1955409"/>
              <a:chOff x="7096275" y="4423592"/>
              <a:chExt cx="1743082" cy="1955409"/>
            </a:xfrm>
          </p:grpSpPr>
          <p:sp>
            <p:nvSpPr>
              <p:cNvPr id="36" name="Rectangle: Rounded Corners 9">
                <a:extLst>
                  <a:ext uri="{FF2B5EF4-FFF2-40B4-BE49-F238E27FC236}">
                    <a16:creationId xmlns:a16="http://schemas.microsoft.com/office/drawing/2014/main" id="{6D9A318A-FBF0-7641-975A-91D3CC77CCBD}"/>
                  </a:ext>
                </a:extLst>
              </p:cNvPr>
              <p:cNvSpPr/>
              <p:nvPr/>
            </p:nvSpPr>
            <p:spPr>
              <a:xfrm>
                <a:off x="7096275" y="4423592"/>
                <a:ext cx="1743082" cy="1955409"/>
              </a:xfrm>
              <a:prstGeom prst="roundRect">
                <a:avLst>
                  <a:gd name="adj" fmla="val 6715"/>
                </a:avLst>
              </a:prstGeom>
              <a:solidFill>
                <a:schemeClr val="accent4">
                  <a:lumMod val="20000"/>
                  <a:lumOff val="80000"/>
                </a:schemeClr>
              </a:solidFill>
              <a:ln w="381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3F5F7"/>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D18D2DAE-82A7-3B41-A8D8-93F47E5A5220}"/>
                  </a:ext>
                </a:extLst>
              </p:cNvPr>
              <p:cNvSpPr txBox="1"/>
              <p:nvPr/>
            </p:nvSpPr>
            <p:spPr>
              <a:xfrm>
                <a:off x="7340522" y="4979189"/>
                <a:ext cx="1308375" cy="923330"/>
              </a:xfrm>
              <a:prstGeom prst="rect">
                <a:avLst/>
              </a:prstGeom>
              <a:noFill/>
            </p:spPr>
            <p:txBody>
              <a:bodyPr wrap="square" lIns="0" tIns="0" rIns="0" bIns="0" rtlCol="0">
                <a:spAutoFit/>
              </a:bodyPr>
              <a:lstStyle/>
              <a:p>
                <a:pPr marL="0" marR="0" lvl="0" indent="0" algn="l" defTabSz="457200" rtl="0" eaLnBrk="1" fontAlgn="auto" latinLnBrk="0" hangingPunct="1">
                  <a:spcBef>
                    <a:spcPts val="0"/>
                  </a:spcBef>
                  <a:spcAft>
                    <a:spcPts val="0"/>
                  </a:spcAft>
                  <a:buClrTx/>
                  <a:buSzTx/>
                  <a:buFontTx/>
                  <a:buNone/>
                  <a:tabLst/>
                  <a:defRPr/>
                </a:pPr>
                <a:r>
                  <a:rPr kumimoji="0" lang="en-US" sz="2000" b="0" i="0" u="none" strike="noStrike" kern="1200" cap="none" spc="0" normalizeH="0" baseline="0" noProof="0" dirty="0">
                    <a:ln>
                      <a:noFill/>
                    </a:ln>
                    <a:solidFill>
                      <a:srgbClr val="172B4D"/>
                    </a:solidFill>
                    <a:effectLst/>
                    <a:uLnTx/>
                    <a:uFillTx/>
                    <a:latin typeface="Century Gothic" panose="020B0502020202020204" pitchFamily="34" charset="0"/>
                    <a:ea typeface="+mn-ea"/>
                    <a:cs typeface="+mn-cs"/>
                  </a:rPr>
                  <a:t>How they are attaining </a:t>
                </a:r>
              </a:p>
            </p:txBody>
          </p:sp>
        </p:grpSp>
        <p:sp>
          <p:nvSpPr>
            <p:cNvPr id="37" name="Rectangle: Rounded Corners 17">
              <a:extLst>
                <a:ext uri="{FF2B5EF4-FFF2-40B4-BE49-F238E27FC236}">
                  <a16:creationId xmlns:a16="http://schemas.microsoft.com/office/drawing/2014/main" id="{351F50CC-53ED-9247-850D-6E53DD24137A}"/>
                </a:ext>
              </a:extLst>
            </p:cNvPr>
            <p:cNvSpPr/>
            <p:nvPr/>
          </p:nvSpPr>
          <p:spPr>
            <a:xfrm>
              <a:off x="7257401" y="4274326"/>
              <a:ext cx="1418591" cy="366176"/>
            </a:xfrm>
            <a:prstGeom prst="roundRect">
              <a:avLst>
                <a:gd name="adj" fmla="val 50000"/>
              </a:avLst>
            </a:prstGeom>
            <a:solidFill>
              <a:schemeClr val="bg2"/>
            </a:solidFill>
            <a:ln w="254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200" normalizeH="0" baseline="0" noProof="0" dirty="0">
                  <a:ln>
                    <a:noFill/>
                  </a:ln>
                  <a:solidFill>
                    <a:srgbClr val="67748E"/>
                  </a:solidFill>
                  <a:effectLst/>
                  <a:uLnTx/>
                  <a:uFillTx/>
                  <a:latin typeface="Century Gothic" panose="020B0502020202020204" pitchFamily="34" charset="0"/>
                  <a:ea typeface="+mn-ea"/>
                  <a:cs typeface="Poppins" panose="00000500000000000000" pitchFamily="2" charset="0"/>
                </a:rPr>
                <a:t>Attaining</a:t>
              </a:r>
            </a:p>
          </p:txBody>
        </p:sp>
      </p:grpSp>
      <p:grpSp>
        <p:nvGrpSpPr>
          <p:cNvPr id="4" name="Group 3">
            <a:extLst>
              <a:ext uri="{FF2B5EF4-FFF2-40B4-BE49-F238E27FC236}">
                <a16:creationId xmlns:a16="http://schemas.microsoft.com/office/drawing/2014/main" id="{AF839D2A-FEE5-5E4E-BAB0-A5608460335B}"/>
              </a:ext>
            </a:extLst>
          </p:cNvPr>
          <p:cNvGrpSpPr/>
          <p:nvPr/>
        </p:nvGrpSpPr>
        <p:grpSpPr>
          <a:xfrm>
            <a:off x="5225086" y="4438713"/>
            <a:ext cx="1743082" cy="1955409"/>
            <a:chOff x="5225086" y="4438713"/>
            <a:chExt cx="1743082" cy="1955409"/>
          </a:xfrm>
        </p:grpSpPr>
        <p:sp>
          <p:nvSpPr>
            <p:cNvPr id="33" name="Rectangle: Rounded Corners 9">
              <a:extLst>
                <a:ext uri="{FF2B5EF4-FFF2-40B4-BE49-F238E27FC236}">
                  <a16:creationId xmlns:a16="http://schemas.microsoft.com/office/drawing/2014/main" id="{AE82D0D0-695C-CB4D-A326-F93E12926B36}"/>
                </a:ext>
              </a:extLst>
            </p:cNvPr>
            <p:cNvSpPr/>
            <p:nvPr/>
          </p:nvSpPr>
          <p:spPr>
            <a:xfrm>
              <a:off x="5225086" y="4438713"/>
              <a:ext cx="1743082" cy="1955409"/>
            </a:xfrm>
            <a:prstGeom prst="roundRect">
              <a:avLst>
                <a:gd name="adj" fmla="val 6715"/>
              </a:avLst>
            </a:prstGeom>
            <a:solidFill>
              <a:schemeClr val="accent4">
                <a:lumMod val="20000"/>
                <a:lumOff val="80000"/>
              </a:schemeClr>
            </a:solidFill>
            <a:ln w="381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3F5F7"/>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059E3432-E04D-BF4D-8627-19E056273192}"/>
                </a:ext>
              </a:extLst>
            </p:cNvPr>
            <p:cNvSpPr txBox="1"/>
            <p:nvPr/>
          </p:nvSpPr>
          <p:spPr>
            <a:xfrm>
              <a:off x="5386210" y="4717354"/>
              <a:ext cx="1519605" cy="1511376"/>
            </a:xfrm>
            <a:prstGeom prst="rect">
              <a:avLst/>
            </a:prstGeom>
            <a:noFill/>
          </p:spPr>
          <p:txBody>
            <a:bodyPr wrap="square" lIns="0" tIns="0" rIns="0" bIns="0" rtlCol="0">
              <a:spAutoFit/>
            </a:bodyPr>
            <a:lstStyle/>
            <a:p>
              <a:pPr marL="0" marR="0" lvl="0" indent="0" algn="l" defTabSz="457200" rtl="0" eaLnBrk="1" fontAlgn="auto" latinLnBrk="0" hangingPunct="1">
                <a:lnSpc>
                  <a:spcPts val="168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72B4D"/>
                  </a:solidFill>
                  <a:effectLst/>
                  <a:uLnTx/>
                  <a:uFillTx/>
                  <a:latin typeface="Century Gothic" panose="020B0502020202020204" pitchFamily="34" charset="0"/>
                  <a:ea typeface="+mn-ea"/>
                  <a:cs typeface="+mn-cs"/>
                </a:rPr>
                <a:t>How learning outcomes are implementing through teaching learning strategies </a:t>
              </a:r>
            </a:p>
          </p:txBody>
        </p:sp>
      </p:grpSp>
      <p:sp>
        <p:nvSpPr>
          <p:cNvPr id="14" name="Rectangle: Rounded Corners 9">
            <a:extLst>
              <a:ext uri="{FF2B5EF4-FFF2-40B4-BE49-F238E27FC236}">
                <a16:creationId xmlns:a16="http://schemas.microsoft.com/office/drawing/2014/main" id="{BA363283-9D86-5B47-8A12-E9BE8E22A2A7}"/>
              </a:ext>
            </a:extLst>
          </p:cNvPr>
          <p:cNvSpPr/>
          <p:nvPr/>
        </p:nvSpPr>
        <p:spPr>
          <a:xfrm>
            <a:off x="1" y="1229866"/>
            <a:ext cx="12191999" cy="1486649"/>
          </a:xfrm>
          <a:prstGeom prst="roundRect">
            <a:avLst>
              <a:gd name="adj" fmla="val 0"/>
            </a:avLst>
          </a:prstGeom>
          <a:gradFill>
            <a:gsLst>
              <a:gs pos="0">
                <a:schemeClr val="accent1"/>
              </a:gs>
              <a:gs pos="100000">
                <a:srgbClr val="3E7DBB"/>
              </a:gs>
              <a:gs pos="62000">
                <a:schemeClr val="accent2"/>
              </a:gs>
              <a:gs pos="32000">
                <a:schemeClr val="accent2"/>
              </a:gs>
            </a:gsLst>
            <a:lin ang="3000000" scaled="0"/>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3F5F7"/>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6C16525-C08D-EF46-862D-6A4C27272329}"/>
              </a:ext>
            </a:extLst>
          </p:cNvPr>
          <p:cNvSpPr txBox="1"/>
          <p:nvPr/>
        </p:nvSpPr>
        <p:spPr>
          <a:xfrm>
            <a:off x="0" y="3014"/>
            <a:ext cx="12191999" cy="1015663"/>
          </a:xfrm>
          <a:prstGeom prst="rect">
            <a:avLst/>
          </a:prstGeom>
          <a:gradFill>
            <a:gsLst>
              <a:gs pos="0">
                <a:srgbClr val="66FFFF"/>
              </a:gs>
              <a:gs pos="44000">
                <a:schemeClr val="accent3">
                  <a:lumMod val="75000"/>
                </a:schemeClr>
              </a:gs>
              <a:gs pos="76000">
                <a:schemeClr val="accent1">
                  <a:lumMod val="45000"/>
                  <a:lumOff val="55000"/>
                </a:schemeClr>
              </a:gs>
              <a:gs pos="100000">
                <a:schemeClr val="accent3">
                  <a:lumMod val="40000"/>
                  <a:lumOff val="60000"/>
                </a:schemeClr>
              </a:gs>
            </a:gsLst>
            <a:lin ang="10800000" scaled="1"/>
          </a:gradFill>
          <a:ln>
            <a:noFill/>
          </a:ln>
        </p:spPr>
        <p:txBody>
          <a:bodyPr wrap="square" lIns="0" tIns="0" rIns="0" bIns="0" rtlCol="0">
            <a:spAutoFit/>
          </a:bodyPr>
          <a:lstStyle/>
          <a:p>
            <a:pPr lvl="0" defTabSz="412750" hangingPunct="0">
              <a:defRPr/>
            </a:pPr>
            <a:r>
              <a:rPr lang="en-US" sz="6600" dirty="0"/>
              <a:t>HOW CAN SCHOLS USE SAFAL?</a:t>
            </a:r>
            <a:endParaRPr kumimoji="0" lang="en-US" sz="6600" b="1" i="0" u="none" strike="noStrike" kern="0" cap="none" spc="0" normalizeH="0" baseline="0" noProof="0" dirty="0">
              <a:ln>
                <a:noFill/>
              </a:ln>
              <a:solidFill>
                <a:srgbClr val="172B4D"/>
              </a:solidFill>
              <a:effectLst/>
              <a:uLnTx/>
              <a:uFillTx/>
              <a:latin typeface="Century Gothic" panose="020B0502020202020204" pitchFamily="34" charset="0"/>
              <a:ea typeface="Helvetica Neue"/>
              <a:cs typeface="Helvetica Neue"/>
              <a:sym typeface="Helvetica Neue"/>
            </a:endParaRPr>
          </a:p>
        </p:txBody>
      </p:sp>
      <p:sp>
        <p:nvSpPr>
          <p:cNvPr id="11" name="Rectangle: Rounded Corners 9">
            <a:extLst>
              <a:ext uri="{FF2B5EF4-FFF2-40B4-BE49-F238E27FC236}">
                <a16:creationId xmlns:a16="http://schemas.microsoft.com/office/drawing/2014/main" id="{8A6BA920-0F85-CF44-A2C8-510A01410A62}"/>
              </a:ext>
            </a:extLst>
          </p:cNvPr>
          <p:cNvSpPr/>
          <p:nvPr/>
        </p:nvSpPr>
        <p:spPr>
          <a:xfrm>
            <a:off x="991721" y="1782731"/>
            <a:ext cx="4844303" cy="636584"/>
          </a:xfrm>
          <a:prstGeom prst="roundRect">
            <a:avLst>
              <a:gd name="adj" fmla="val 18434"/>
            </a:avLst>
          </a:prstGeom>
          <a:solidFill>
            <a:schemeClr val="accent6"/>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3F5F7"/>
              </a:solidFill>
              <a:effectLst/>
              <a:uLnTx/>
              <a:uFillTx/>
              <a:latin typeface="Calibri" panose="020F0502020204030204"/>
              <a:ea typeface="+mn-ea"/>
              <a:cs typeface="+mn-cs"/>
            </a:endParaRPr>
          </a:p>
        </p:txBody>
      </p:sp>
      <p:sp>
        <p:nvSpPr>
          <p:cNvPr id="12" name="Rectangle: Rounded Corners 17">
            <a:extLst>
              <a:ext uri="{FF2B5EF4-FFF2-40B4-BE49-F238E27FC236}">
                <a16:creationId xmlns:a16="http://schemas.microsoft.com/office/drawing/2014/main" id="{6B9FF8B3-2956-0344-81DC-49093525FEFB}"/>
              </a:ext>
            </a:extLst>
          </p:cNvPr>
          <p:cNvSpPr/>
          <p:nvPr/>
        </p:nvSpPr>
        <p:spPr>
          <a:xfrm>
            <a:off x="878489" y="1408089"/>
            <a:ext cx="1963764" cy="36000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200" normalizeH="0" baseline="0" noProof="0" dirty="0">
                <a:ln>
                  <a:noFill/>
                </a:ln>
                <a:solidFill>
                  <a:srgbClr val="FFFFFF"/>
                </a:solidFill>
                <a:effectLst/>
                <a:uLnTx/>
                <a:uFillTx/>
                <a:latin typeface="Century Gothic" panose="020B0502020202020204" pitchFamily="34" charset="0"/>
                <a:ea typeface="+mn-ea"/>
                <a:cs typeface="Poppins" panose="00000500000000000000" pitchFamily="2" charset="0"/>
              </a:rPr>
              <a:t>1</a:t>
            </a:r>
          </a:p>
        </p:txBody>
      </p:sp>
      <p:sp>
        <p:nvSpPr>
          <p:cNvPr id="13" name="TextBox 12">
            <a:extLst>
              <a:ext uri="{FF2B5EF4-FFF2-40B4-BE49-F238E27FC236}">
                <a16:creationId xmlns:a16="http://schemas.microsoft.com/office/drawing/2014/main" id="{4AD4FABF-53D9-FE46-ACC8-CEDEF208A05D}"/>
              </a:ext>
            </a:extLst>
          </p:cNvPr>
          <p:cNvSpPr txBox="1"/>
          <p:nvPr/>
        </p:nvSpPr>
        <p:spPr>
          <a:xfrm>
            <a:off x="959986" y="1916050"/>
            <a:ext cx="4844303" cy="395493"/>
          </a:xfrm>
          <a:prstGeom prst="rect">
            <a:avLst/>
          </a:prstGeom>
          <a:noFill/>
        </p:spPr>
        <p:txBody>
          <a:bodyPr wrap="square" lIns="0" tIns="0" rIns="0" bIns="0" rtlCol="0">
            <a:spAutoFit/>
          </a:bodyPr>
          <a:lstStyle/>
          <a:p>
            <a:pPr lvl="0" algn="ctr" defTabSz="457200">
              <a:lnSpc>
                <a:spcPts val="1480"/>
              </a:lnSpc>
            </a:pPr>
            <a:r>
              <a:rPr lang="en-US" dirty="0"/>
              <a:t>The assessment will provide diagnostic information to schools on core competencies.</a:t>
            </a:r>
            <a:endParaRPr kumimoji="0" lang="en-US" b="0" i="0" u="none" strike="noStrike" kern="1200" cap="none" spc="0" normalizeH="0" baseline="0" noProof="0" dirty="0">
              <a:ln>
                <a:noFill/>
              </a:ln>
              <a:solidFill>
                <a:srgbClr val="172B4D"/>
              </a:solidFill>
              <a:effectLst/>
              <a:uLnTx/>
              <a:uFillTx/>
              <a:latin typeface="Century Gothic" panose="020B0502020202020204" pitchFamily="34" charset="0"/>
            </a:endParaRPr>
          </a:p>
        </p:txBody>
      </p:sp>
      <p:sp>
        <p:nvSpPr>
          <p:cNvPr id="18" name="Rectangle: Rounded Corners 9">
            <a:extLst>
              <a:ext uri="{FF2B5EF4-FFF2-40B4-BE49-F238E27FC236}">
                <a16:creationId xmlns:a16="http://schemas.microsoft.com/office/drawing/2014/main" id="{52D39D2C-A5AC-564B-8078-0E6F6EB735F1}"/>
              </a:ext>
            </a:extLst>
          </p:cNvPr>
          <p:cNvSpPr/>
          <p:nvPr/>
        </p:nvSpPr>
        <p:spPr>
          <a:xfrm>
            <a:off x="991721" y="3040585"/>
            <a:ext cx="2232814" cy="3353538"/>
          </a:xfrm>
          <a:prstGeom prst="roundRect">
            <a:avLst>
              <a:gd name="adj" fmla="val 4910"/>
            </a:avLst>
          </a:prstGeom>
          <a:solidFill>
            <a:schemeClr val="accent6">
              <a:alpha val="60000"/>
            </a:schemeClr>
          </a:solid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srgbClr val="F3F5F7"/>
              </a:solidFill>
              <a:effectLst/>
              <a:uLnTx/>
              <a:uFillTx/>
              <a:latin typeface="Calibri" panose="020F0502020204030204"/>
              <a:ea typeface="+mn-ea"/>
              <a:cs typeface="+mn-cs"/>
            </a:endParaRPr>
          </a:p>
        </p:txBody>
      </p:sp>
      <p:sp>
        <p:nvSpPr>
          <p:cNvPr id="19" name="Rectangle: Rounded Corners 17">
            <a:extLst>
              <a:ext uri="{FF2B5EF4-FFF2-40B4-BE49-F238E27FC236}">
                <a16:creationId xmlns:a16="http://schemas.microsoft.com/office/drawing/2014/main" id="{A1E539B0-F1C7-554F-9B32-E00E7C6F1D52}"/>
              </a:ext>
            </a:extLst>
          </p:cNvPr>
          <p:cNvSpPr/>
          <p:nvPr/>
        </p:nvSpPr>
        <p:spPr>
          <a:xfrm>
            <a:off x="1245933" y="2848598"/>
            <a:ext cx="1762028" cy="3600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200" normalizeH="0" baseline="0" noProof="0" dirty="0">
                <a:ln>
                  <a:noFill/>
                </a:ln>
                <a:solidFill>
                  <a:srgbClr val="FFFFFF"/>
                </a:solidFill>
                <a:effectLst/>
                <a:uLnTx/>
                <a:uFillTx/>
                <a:latin typeface="Century Gothic" panose="020B0502020202020204" pitchFamily="34" charset="0"/>
                <a:ea typeface="+mn-ea"/>
                <a:cs typeface="Poppins" panose="00000500000000000000" pitchFamily="2" charset="0"/>
              </a:rPr>
              <a:t>3</a:t>
            </a:r>
          </a:p>
        </p:txBody>
      </p:sp>
      <p:sp>
        <p:nvSpPr>
          <p:cNvPr id="20" name="TextBox 19">
            <a:extLst>
              <a:ext uri="{FF2B5EF4-FFF2-40B4-BE49-F238E27FC236}">
                <a16:creationId xmlns:a16="http://schemas.microsoft.com/office/drawing/2014/main" id="{1A3A311D-D965-4F47-9FF4-92756759A98D}"/>
              </a:ext>
            </a:extLst>
          </p:cNvPr>
          <p:cNvSpPr txBox="1"/>
          <p:nvPr/>
        </p:nvSpPr>
        <p:spPr>
          <a:xfrm>
            <a:off x="1186323" y="4075640"/>
            <a:ext cx="1870503" cy="1538883"/>
          </a:xfrm>
          <a:prstGeom prst="rect">
            <a:avLst/>
          </a:prstGeom>
          <a:noFill/>
        </p:spPr>
        <p:txBody>
          <a:bodyPr wrap="square" lIns="0" tIns="0" rIns="0" bIns="0" rtlCol="0">
            <a:spAutoFit/>
          </a:bodyPr>
          <a:lstStyle/>
          <a:p>
            <a:pPr marL="0" marR="0" lvl="0" indent="0" algn="l" defTabSz="457200" rtl="0" eaLnBrk="1" fontAlgn="auto" latinLnBrk="0" hangingPunct="1">
              <a:spcBef>
                <a:spcPts val="0"/>
              </a:spcBef>
              <a:spcAft>
                <a:spcPts val="0"/>
              </a:spcAft>
              <a:buClrTx/>
              <a:buSzTx/>
              <a:buFontTx/>
              <a:buNone/>
              <a:tabLst/>
              <a:defRPr/>
            </a:pPr>
            <a:r>
              <a:rPr kumimoji="0" lang="en-US" sz="2000" b="0" i="0" u="none" strike="noStrike" kern="1200" cap="none" spc="0" normalizeH="0" baseline="0" noProof="0" dirty="0">
                <a:ln>
                  <a:noFill/>
                </a:ln>
                <a:solidFill>
                  <a:srgbClr val="172B4D"/>
                </a:solidFill>
                <a:effectLst/>
                <a:uLnTx/>
                <a:uFillTx/>
                <a:latin typeface="Century Gothic" panose="020B0502020202020204" pitchFamily="34" charset="0"/>
                <a:ea typeface="+mn-ea"/>
                <a:cs typeface="+mn-cs"/>
              </a:rPr>
              <a:t>Compare our performance with national level performance </a:t>
            </a:r>
          </a:p>
        </p:txBody>
      </p:sp>
      <p:sp>
        <p:nvSpPr>
          <p:cNvPr id="21" name="Rectangle: Rounded Corners 9">
            <a:extLst>
              <a:ext uri="{FF2B5EF4-FFF2-40B4-BE49-F238E27FC236}">
                <a16:creationId xmlns:a16="http://schemas.microsoft.com/office/drawing/2014/main" id="{47C4EEC3-AA1A-074A-86B5-90832A765744}"/>
              </a:ext>
            </a:extLst>
          </p:cNvPr>
          <p:cNvSpPr/>
          <p:nvPr/>
        </p:nvSpPr>
        <p:spPr>
          <a:xfrm>
            <a:off x="3357509" y="3040585"/>
            <a:ext cx="5481849" cy="1100901"/>
          </a:xfrm>
          <a:prstGeom prst="roundRect">
            <a:avLst>
              <a:gd name="adj" fmla="val 9391"/>
            </a:avLst>
          </a:prstGeom>
          <a:solidFill>
            <a:schemeClr val="accent6">
              <a:alpha val="60000"/>
            </a:schemeClr>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3F5F7"/>
              </a:solidFill>
              <a:effectLst/>
              <a:uLnTx/>
              <a:uFillTx/>
              <a:latin typeface="Calibri" panose="020F0502020204030204"/>
              <a:ea typeface="+mn-ea"/>
              <a:cs typeface="+mn-cs"/>
            </a:endParaRPr>
          </a:p>
        </p:txBody>
      </p:sp>
      <p:sp>
        <p:nvSpPr>
          <p:cNvPr id="22" name="Rectangle: Rounded Corners 17">
            <a:extLst>
              <a:ext uri="{FF2B5EF4-FFF2-40B4-BE49-F238E27FC236}">
                <a16:creationId xmlns:a16="http://schemas.microsoft.com/office/drawing/2014/main" id="{B5D70FAE-E51C-C64C-A877-571E11768E05}"/>
              </a:ext>
            </a:extLst>
          </p:cNvPr>
          <p:cNvSpPr/>
          <p:nvPr/>
        </p:nvSpPr>
        <p:spPr>
          <a:xfrm>
            <a:off x="5172986" y="2845823"/>
            <a:ext cx="1845040" cy="36000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200" normalizeH="0" baseline="0" noProof="0" dirty="0">
                <a:ln>
                  <a:noFill/>
                </a:ln>
                <a:solidFill>
                  <a:srgbClr val="FFFFFF"/>
                </a:solidFill>
                <a:effectLst/>
                <a:uLnTx/>
                <a:uFillTx/>
                <a:latin typeface="Century Gothic" panose="020B0502020202020204" pitchFamily="34" charset="0"/>
                <a:ea typeface="+mn-ea"/>
                <a:cs typeface="Poppins" panose="00000500000000000000" pitchFamily="2" charset="0"/>
              </a:rPr>
              <a:t>4</a:t>
            </a:r>
          </a:p>
        </p:txBody>
      </p:sp>
      <p:sp>
        <p:nvSpPr>
          <p:cNvPr id="23" name="TextBox 22">
            <a:extLst>
              <a:ext uri="{FF2B5EF4-FFF2-40B4-BE49-F238E27FC236}">
                <a16:creationId xmlns:a16="http://schemas.microsoft.com/office/drawing/2014/main" id="{6B1D8E5D-BC6B-F24F-8EA9-5AC122C17FF1}"/>
              </a:ext>
            </a:extLst>
          </p:cNvPr>
          <p:cNvSpPr txBox="1"/>
          <p:nvPr/>
        </p:nvSpPr>
        <p:spPr>
          <a:xfrm>
            <a:off x="4407199" y="3245291"/>
            <a:ext cx="3376614" cy="830997"/>
          </a:xfrm>
          <a:prstGeom prst="rect">
            <a:avLst/>
          </a:prstGeom>
          <a:noFill/>
        </p:spPr>
        <p:txBody>
          <a:bodyPr wrap="square" lIns="0" tIns="0" rIns="0" bIns="0"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b="0" i="0" u="none" strike="noStrike" kern="1200" cap="none" spc="0" normalizeH="0" baseline="0" noProof="0" dirty="0">
                <a:ln>
                  <a:noFill/>
                </a:ln>
                <a:solidFill>
                  <a:srgbClr val="172B4D"/>
                </a:solidFill>
                <a:effectLst/>
                <a:uLnTx/>
                <a:uFillTx/>
                <a:latin typeface="Century Gothic" panose="020B0502020202020204" pitchFamily="34" charset="0"/>
                <a:ea typeface="+mn-ea"/>
                <a:cs typeface="+mn-cs"/>
              </a:rPr>
              <a:t>To know how much we</a:t>
            </a:r>
            <a:r>
              <a:rPr kumimoji="0" lang="en-US" b="0" i="0" u="none" strike="noStrike" kern="1200" cap="none" spc="0" normalizeH="0" noProof="0" dirty="0">
                <a:ln>
                  <a:noFill/>
                </a:ln>
                <a:solidFill>
                  <a:srgbClr val="172B4D"/>
                </a:solidFill>
                <a:effectLst/>
                <a:uLnTx/>
                <a:uFillTx/>
                <a:latin typeface="Century Gothic" panose="020B0502020202020204" pitchFamily="34" charset="0"/>
                <a:ea typeface="+mn-ea"/>
                <a:cs typeface="+mn-cs"/>
              </a:rPr>
              <a:t> are successful in learning outcomes </a:t>
            </a:r>
            <a:endParaRPr kumimoji="0" lang="en-US" b="0" i="0" u="none" strike="noStrike" kern="1200" cap="none" spc="0" normalizeH="0" baseline="0" noProof="0" dirty="0">
              <a:ln>
                <a:noFill/>
              </a:ln>
              <a:solidFill>
                <a:srgbClr val="172B4D"/>
              </a:solidFill>
              <a:effectLst/>
              <a:uLnTx/>
              <a:uFillTx/>
              <a:latin typeface="Century Gothic" panose="020B0502020202020204" pitchFamily="34" charset="0"/>
              <a:ea typeface="+mn-ea"/>
              <a:cs typeface="+mn-cs"/>
            </a:endParaRPr>
          </a:p>
        </p:txBody>
      </p:sp>
      <p:sp>
        <p:nvSpPr>
          <p:cNvPr id="24" name="Rectangle: Rounded Corners 9">
            <a:extLst>
              <a:ext uri="{FF2B5EF4-FFF2-40B4-BE49-F238E27FC236}">
                <a16:creationId xmlns:a16="http://schemas.microsoft.com/office/drawing/2014/main" id="{BA2B9412-0F41-B046-9E3B-9D3B3CB45372}"/>
              </a:ext>
            </a:extLst>
          </p:cNvPr>
          <p:cNvSpPr/>
          <p:nvPr/>
        </p:nvSpPr>
        <p:spPr>
          <a:xfrm>
            <a:off x="8967463" y="3075737"/>
            <a:ext cx="2476392" cy="3347761"/>
          </a:xfrm>
          <a:prstGeom prst="roundRect">
            <a:avLst>
              <a:gd name="adj" fmla="val 4910"/>
            </a:avLst>
          </a:prstGeom>
          <a:solidFill>
            <a:schemeClr val="accent6">
              <a:alpha val="60000"/>
            </a:schemeClr>
          </a:solidFill>
          <a:ln w="25400">
            <a:solidFill>
              <a:srgbClr val="3E7DB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3F5F7"/>
              </a:solidFill>
              <a:effectLst/>
              <a:uLnTx/>
              <a:uFillTx/>
              <a:latin typeface="Calibri" panose="020F0502020204030204"/>
              <a:ea typeface="+mn-ea"/>
              <a:cs typeface="+mn-cs"/>
            </a:endParaRPr>
          </a:p>
        </p:txBody>
      </p:sp>
      <p:sp>
        <p:nvSpPr>
          <p:cNvPr id="25" name="Rectangle: Rounded Corners 17">
            <a:extLst>
              <a:ext uri="{FF2B5EF4-FFF2-40B4-BE49-F238E27FC236}">
                <a16:creationId xmlns:a16="http://schemas.microsoft.com/office/drawing/2014/main" id="{8932E305-1397-D74C-82D4-567273FB8B7B}"/>
              </a:ext>
            </a:extLst>
          </p:cNvPr>
          <p:cNvSpPr/>
          <p:nvPr/>
        </p:nvSpPr>
        <p:spPr>
          <a:xfrm>
            <a:off x="9233690" y="2852406"/>
            <a:ext cx="1736843" cy="360000"/>
          </a:xfrm>
          <a:prstGeom prst="roundRect">
            <a:avLst>
              <a:gd name="adj" fmla="val 50000"/>
            </a:avLst>
          </a:prstGeom>
          <a:solidFill>
            <a:srgbClr val="3E7D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200" normalizeH="0" baseline="0" noProof="0" dirty="0">
                <a:ln>
                  <a:noFill/>
                </a:ln>
                <a:solidFill>
                  <a:srgbClr val="FFFFFF"/>
                </a:solidFill>
                <a:effectLst/>
                <a:uLnTx/>
                <a:uFillTx/>
                <a:latin typeface="Century Gothic" panose="020B0502020202020204" pitchFamily="34" charset="0"/>
                <a:ea typeface="+mn-ea"/>
                <a:cs typeface="Poppins" panose="00000500000000000000" pitchFamily="2" charset="0"/>
              </a:rPr>
              <a:t>5</a:t>
            </a:r>
          </a:p>
        </p:txBody>
      </p:sp>
      <p:sp>
        <p:nvSpPr>
          <p:cNvPr id="26" name="TextBox 25">
            <a:extLst>
              <a:ext uri="{FF2B5EF4-FFF2-40B4-BE49-F238E27FC236}">
                <a16:creationId xmlns:a16="http://schemas.microsoft.com/office/drawing/2014/main" id="{A353AE91-AD0E-8E4C-84E4-E57C151BA0F3}"/>
              </a:ext>
            </a:extLst>
          </p:cNvPr>
          <p:cNvSpPr txBox="1"/>
          <p:nvPr/>
        </p:nvSpPr>
        <p:spPr>
          <a:xfrm>
            <a:off x="9034090" y="3364622"/>
            <a:ext cx="2291646" cy="2769989"/>
          </a:xfrm>
          <a:prstGeom prst="rect">
            <a:avLst/>
          </a:prstGeom>
          <a:noFill/>
        </p:spPr>
        <p:txBody>
          <a:bodyPr wrap="square" lIns="0" tIns="0" rIns="0" bIns="0" rtlCol="0">
            <a:spAutoFit/>
          </a:bodyPr>
          <a:lstStyle/>
          <a:p>
            <a:pPr lvl="0" algn="just" defTabSz="457200"/>
            <a:r>
              <a:rPr lang="en-US" sz="2000" dirty="0"/>
              <a:t>School performance on predetermined competencies and proficiency levels, can be used by school systems, school managements, and parents to improve learning outcomes</a:t>
            </a:r>
            <a:endParaRPr kumimoji="0" lang="en-US" sz="2000" b="0" i="0" u="none" strike="noStrike" kern="1200" cap="none" spc="0" normalizeH="0" baseline="0" noProof="0" dirty="0">
              <a:ln>
                <a:noFill/>
              </a:ln>
              <a:solidFill>
                <a:srgbClr val="172B4D"/>
              </a:solidFill>
              <a:effectLst/>
              <a:uLnTx/>
              <a:uFillTx/>
              <a:latin typeface="Century Gothic" panose="020B0502020202020204" pitchFamily="34" charset="0"/>
            </a:endParaRPr>
          </a:p>
        </p:txBody>
      </p:sp>
      <p:sp>
        <p:nvSpPr>
          <p:cNvPr id="34" name="Rectangle: Rounded Corners 17">
            <a:extLst>
              <a:ext uri="{FF2B5EF4-FFF2-40B4-BE49-F238E27FC236}">
                <a16:creationId xmlns:a16="http://schemas.microsoft.com/office/drawing/2014/main" id="{6598FDF0-B558-6342-8C07-2EDF1E8CEC88}"/>
              </a:ext>
            </a:extLst>
          </p:cNvPr>
          <p:cNvSpPr/>
          <p:nvPr/>
        </p:nvSpPr>
        <p:spPr>
          <a:xfrm>
            <a:off x="5386211" y="4289447"/>
            <a:ext cx="1418591" cy="366176"/>
          </a:xfrm>
          <a:prstGeom prst="roundRect">
            <a:avLst>
              <a:gd name="adj" fmla="val 50000"/>
            </a:avLst>
          </a:prstGeom>
          <a:solidFill>
            <a:schemeClr val="bg2"/>
          </a:solidFill>
          <a:ln w="254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200" normalizeH="0" baseline="0" noProof="0" dirty="0">
                <a:ln>
                  <a:noFill/>
                </a:ln>
                <a:solidFill>
                  <a:srgbClr val="67748E"/>
                </a:solidFill>
                <a:effectLst/>
                <a:uLnTx/>
                <a:uFillTx/>
                <a:latin typeface="Century Gothic" panose="020B0502020202020204" pitchFamily="34" charset="0"/>
                <a:ea typeface="+mn-ea"/>
                <a:cs typeface="Poppins" panose="00000500000000000000" pitchFamily="2" charset="0"/>
              </a:rPr>
              <a:t>Executing</a:t>
            </a:r>
          </a:p>
        </p:txBody>
      </p:sp>
      <p:sp>
        <p:nvSpPr>
          <p:cNvPr id="32" name="Rectangle: Rounded Corners 9">
            <a:extLst>
              <a:ext uri="{FF2B5EF4-FFF2-40B4-BE49-F238E27FC236}">
                <a16:creationId xmlns:a16="http://schemas.microsoft.com/office/drawing/2014/main" id="{4B0DD131-9EE3-C142-BBE6-1AD8BD061575}"/>
              </a:ext>
            </a:extLst>
          </p:cNvPr>
          <p:cNvSpPr/>
          <p:nvPr/>
        </p:nvSpPr>
        <p:spPr>
          <a:xfrm>
            <a:off x="6385694" y="1782731"/>
            <a:ext cx="4846320" cy="636584"/>
          </a:xfrm>
          <a:prstGeom prst="roundRect">
            <a:avLst>
              <a:gd name="adj" fmla="val 18434"/>
            </a:avLst>
          </a:prstGeom>
          <a:solidFill>
            <a:schemeClr val="accent6"/>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3F5F7"/>
              </a:solidFill>
              <a:effectLst/>
              <a:uLnTx/>
              <a:uFillTx/>
              <a:latin typeface="Calibri" panose="020F0502020204030204"/>
              <a:ea typeface="+mn-ea"/>
              <a:cs typeface="+mn-cs"/>
            </a:endParaRPr>
          </a:p>
        </p:txBody>
      </p:sp>
      <p:sp>
        <p:nvSpPr>
          <p:cNvPr id="40" name="Rectangle: Rounded Corners 17">
            <a:extLst>
              <a:ext uri="{FF2B5EF4-FFF2-40B4-BE49-F238E27FC236}">
                <a16:creationId xmlns:a16="http://schemas.microsoft.com/office/drawing/2014/main" id="{77318650-230A-4044-863B-9EA16F57CEE1}"/>
              </a:ext>
            </a:extLst>
          </p:cNvPr>
          <p:cNvSpPr/>
          <p:nvPr/>
        </p:nvSpPr>
        <p:spPr>
          <a:xfrm>
            <a:off x="6262072" y="1423509"/>
            <a:ext cx="1963764" cy="36000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200" normalizeH="0" baseline="0" noProof="0" dirty="0">
                <a:ln>
                  <a:noFill/>
                </a:ln>
                <a:solidFill>
                  <a:srgbClr val="FFFFFF"/>
                </a:solidFill>
                <a:effectLst/>
                <a:uLnTx/>
                <a:uFillTx/>
                <a:latin typeface="Century Gothic" panose="020B0502020202020204" pitchFamily="34" charset="0"/>
                <a:ea typeface="+mn-ea"/>
                <a:cs typeface="Poppins" panose="00000500000000000000" pitchFamily="2" charset="0"/>
              </a:rPr>
              <a:t>2</a:t>
            </a:r>
          </a:p>
        </p:txBody>
      </p:sp>
      <p:sp>
        <p:nvSpPr>
          <p:cNvPr id="41" name="TextBox 40">
            <a:extLst>
              <a:ext uri="{FF2B5EF4-FFF2-40B4-BE49-F238E27FC236}">
                <a16:creationId xmlns:a16="http://schemas.microsoft.com/office/drawing/2014/main" id="{23650F6B-6DF0-824B-A10D-0A26E3FE89CB}"/>
              </a:ext>
            </a:extLst>
          </p:cNvPr>
          <p:cNvSpPr txBox="1"/>
          <p:nvPr/>
        </p:nvSpPr>
        <p:spPr>
          <a:xfrm>
            <a:off x="6623800" y="1891286"/>
            <a:ext cx="4104384" cy="397545"/>
          </a:xfrm>
          <a:prstGeom prst="rect">
            <a:avLst/>
          </a:prstGeom>
          <a:noFill/>
        </p:spPr>
        <p:txBody>
          <a:bodyPr wrap="square" lIns="0" tIns="0" rIns="0" bIns="0" rtlCol="0">
            <a:spAutoFit/>
          </a:bodyPr>
          <a:lstStyle/>
          <a:p>
            <a:pPr lvl="0" defTabSz="457200">
              <a:lnSpc>
                <a:spcPts val="1480"/>
              </a:lnSpc>
            </a:pPr>
            <a:r>
              <a:rPr lang="en-US" dirty="0"/>
              <a:t>To identify areas of focus and guide schools towards improving their learning levels</a:t>
            </a:r>
            <a:r>
              <a:rPr lang="en-US" sz="1600" dirty="0"/>
              <a:t>.</a:t>
            </a:r>
            <a:endParaRPr kumimoji="0" lang="en-US" sz="1600" b="0" i="0" u="none" strike="noStrike" kern="1200" cap="none" spc="0" normalizeH="0" baseline="0" noProof="0" dirty="0">
              <a:ln>
                <a:noFill/>
              </a:ln>
              <a:solidFill>
                <a:srgbClr val="172B4D"/>
              </a:solidFill>
              <a:effectLst/>
              <a:uLnTx/>
              <a:uFillTx/>
              <a:latin typeface="Century Gothic" panose="020B0502020202020204" pitchFamily="34" charset="0"/>
            </a:endParaRPr>
          </a:p>
        </p:txBody>
      </p:sp>
      <p:pic>
        <p:nvPicPr>
          <p:cNvPr id="39" name="Picture 38">
            <a:extLst>
              <a:ext uri="{FF2B5EF4-FFF2-40B4-BE49-F238E27FC236}">
                <a16:creationId xmlns:a16="http://schemas.microsoft.com/office/drawing/2014/main" id="{9000A546-88C2-411F-BC04-7E1E036D0A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8326" y="-77380"/>
            <a:ext cx="2151057" cy="1194777"/>
          </a:xfrm>
          <a:prstGeom prst="rect">
            <a:avLst/>
          </a:prstGeom>
        </p:spPr>
      </p:pic>
    </p:spTree>
    <p:extLst>
      <p:ext uri="{BB962C8B-B14F-4D97-AF65-F5344CB8AC3E}">
        <p14:creationId xmlns:p14="http://schemas.microsoft.com/office/powerpoint/2010/main" val="196873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1000"/>
                                        <p:tgtEl>
                                          <p:spTgt spid="41"/>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500"/>
                                        <p:tgtEl>
                                          <p:spTgt spid="12"/>
                                        </p:tgtEl>
                                        <p:attrNameLst>
                                          <p:attrName>ppt_x</p:attrName>
                                        </p:attrNameLst>
                                      </p:cBhvr>
                                      <p:tavLst>
                                        <p:tav tm="0">
                                          <p:val>
                                            <p:strVal val="#ppt_x-#ppt_w*1.125000"/>
                                          </p:val>
                                        </p:tav>
                                        <p:tav tm="100000">
                                          <p:val>
                                            <p:strVal val="#ppt_x"/>
                                          </p:val>
                                        </p:tav>
                                      </p:tavLst>
                                    </p:anim>
                                    <p:animEffect transition="in" filter="wipe(right)">
                                      <p:cBhvr>
                                        <p:cTn id="14" dur="1500"/>
                                        <p:tgtEl>
                                          <p:spTgt spid="12"/>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1500"/>
                                        <p:tgtEl>
                                          <p:spTgt spid="40"/>
                                        </p:tgtEl>
                                        <p:attrNameLst>
                                          <p:attrName>ppt_x</p:attrName>
                                        </p:attrNameLst>
                                      </p:cBhvr>
                                      <p:tavLst>
                                        <p:tav tm="0">
                                          <p:val>
                                            <p:strVal val="#ppt_x-#ppt_w*1.125000"/>
                                          </p:val>
                                        </p:tav>
                                        <p:tav tm="100000">
                                          <p:val>
                                            <p:strVal val="#ppt_x"/>
                                          </p:val>
                                        </p:tav>
                                      </p:tavLst>
                                    </p:anim>
                                    <p:animEffect transition="in" filter="wipe(right)">
                                      <p:cBhvr>
                                        <p:cTn id="18" dur="1500"/>
                                        <p:tgtEl>
                                          <p:spTgt spid="40"/>
                                        </p:tgtEl>
                                      </p:cBhvr>
                                    </p:animEffect>
                                  </p:childTnLst>
                                </p:cTn>
                              </p:par>
                              <p:par>
                                <p:cTn id="19" presetID="23" presetClass="entr" presetSubtype="16" fill="hold" grpId="0" nodeType="withEffect">
                                  <p:stCondLst>
                                    <p:cond delay="100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500" fill="hold"/>
                                        <p:tgtEl>
                                          <p:spTgt spid="19"/>
                                        </p:tgtEl>
                                        <p:attrNameLst>
                                          <p:attrName>ppt_w</p:attrName>
                                        </p:attrNameLst>
                                      </p:cBhvr>
                                      <p:tavLst>
                                        <p:tav tm="0">
                                          <p:val>
                                            <p:fltVal val="0"/>
                                          </p:val>
                                        </p:tav>
                                        <p:tav tm="100000">
                                          <p:val>
                                            <p:strVal val="#ppt_w"/>
                                          </p:val>
                                        </p:tav>
                                      </p:tavLst>
                                    </p:anim>
                                    <p:anim calcmode="lin" valueType="num">
                                      <p:cBhvr>
                                        <p:cTn id="22" dur="1500" fill="hold"/>
                                        <p:tgtEl>
                                          <p:spTgt spid="19"/>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1000"/>
                                  </p:stCondLst>
                                  <p:childTnLst>
                                    <p:set>
                                      <p:cBhvr>
                                        <p:cTn id="24" dur="1" fill="hold">
                                          <p:stCondLst>
                                            <p:cond delay="0"/>
                                          </p:stCondLst>
                                        </p:cTn>
                                        <p:tgtEl>
                                          <p:spTgt spid="22"/>
                                        </p:tgtEl>
                                        <p:attrNameLst>
                                          <p:attrName>style.visibility</p:attrName>
                                        </p:attrNameLst>
                                      </p:cBhvr>
                                      <p:to>
                                        <p:strVal val="visible"/>
                                      </p:to>
                                    </p:set>
                                    <p:anim calcmode="lin" valueType="num">
                                      <p:cBhvr>
                                        <p:cTn id="25" dur="1500" fill="hold"/>
                                        <p:tgtEl>
                                          <p:spTgt spid="22"/>
                                        </p:tgtEl>
                                        <p:attrNameLst>
                                          <p:attrName>ppt_w</p:attrName>
                                        </p:attrNameLst>
                                      </p:cBhvr>
                                      <p:tavLst>
                                        <p:tav tm="0">
                                          <p:val>
                                            <p:fltVal val="0"/>
                                          </p:val>
                                        </p:tav>
                                        <p:tav tm="100000">
                                          <p:val>
                                            <p:strVal val="#ppt_w"/>
                                          </p:val>
                                        </p:tav>
                                      </p:tavLst>
                                    </p:anim>
                                    <p:anim calcmode="lin" valueType="num">
                                      <p:cBhvr>
                                        <p:cTn id="26" dur="1500" fill="hold"/>
                                        <p:tgtEl>
                                          <p:spTgt spid="22"/>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100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500" fill="hold"/>
                                        <p:tgtEl>
                                          <p:spTgt spid="25"/>
                                        </p:tgtEl>
                                        <p:attrNameLst>
                                          <p:attrName>ppt_w</p:attrName>
                                        </p:attrNameLst>
                                      </p:cBhvr>
                                      <p:tavLst>
                                        <p:tav tm="0">
                                          <p:val>
                                            <p:fltVal val="0"/>
                                          </p:val>
                                        </p:tav>
                                        <p:tav tm="100000">
                                          <p:val>
                                            <p:strVal val="#ppt_w"/>
                                          </p:val>
                                        </p:tav>
                                      </p:tavLst>
                                    </p:anim>
                                    <p:anim calcmode="lin" valueType="num">
                                      <p:cBhvr>
                                        <p:cTn id="30" dur="1500" fill="hold"/>
                                        <p:tgtEl>
                                          <p:spTgt spid="25"/>
                                        </p:tgtEl>
                                        <p:attrNameLst>
                                          <p:attrName>ppt_h</p:attrName>
                                        </p:attrNameLst>
                                      </p:cBhvr>
                                      <p:tavLst>
                                        <p:tav tm="0">
                                          <p:val>
                                            <p:fltVal val="0"/>
                                          </p:val>
                                        </p:tav>
                                        <p:tav tm="100000">
                                          <p:val>
                                            <p:strVal val="#ppt_h"/>
                                          </p:val>
                                        </p:tav>
                                      </p:tavLst>
                                    </p:anim>
                                  </p:childTnLst>
                                </p:cTn>
                              </p:par>
                              <p:par>
                                <p:cTn id="31" presetID="20" presetClass="entr" presetSubtype="0" fill="hold" grpId="0" nodeType="withEffect">
                                  <p:stCondLst>
                                    <p:cond delay="1000"/>
                                  </p:stCondLst>
                                  <p:childTnLst>
                                    <p:set>
                                      <p:cBhvr>
                                        <p:cTn id="32" dur="1" fill="hold">
                                          <p:stCondLst>
                                            <p:cond delay="0"/>
                                          </p:stCondLst>
                                        </p:cTn>
                                        <p:tgtEl>
                                          <p:spTgt spid="18"/>
                                        </p:tgtEl>
                                        <p:attrNameLst>
                                          <p:attrName>style.visibility</p:attrName>
                                        </p:attrNameLst>
                                      </p:cBhvr>
                                      <p:to>
                                        <p:strVal val="visible"/>
                                      </p:to>
                                    </p:set>
                                    <p:animEffect transition="in" filter="wedge">
                                      <p:cBhvr>
                                        <p:cTn id="33" dur="2000"/>
                                        <p:tgtEl>
                                          <p:spTgt spid="18"/>
                                        </p:tgtEl>
                                      </p:cBhvr>
                                    </p:animEffect>
                                  </p:childTnLst>
                                </p:cTn>
                              </p:par>
                              <p:par>
                                <p:cTn id="34" presetID="20" presetClass="entr" presetSubtype="0" fill="hold" grpId="0" nodeType="withEffect">
                                  <p:stCondLst>
                                    <p:cond delay="1000"/>
                                  </p:stCondLst>
                                  <p:childTnLst>
                                    <p:set>
                                      <p:cBhvr>
                                        <p:cTn id="35" dur="1" fill="hold">
                                          <p:stCondLst>
                                            <p:cond delay="0"/>
                                          </p:stCondLst>
                                        </p:cTn>
                                        <p:tgtEl>
                                          <p:spTgt spid="21"/>
                                        </p:tgtEl>
                                        <p:attrNameLst>
                                          <p:attrName>style.visibility</p:attrName>
                                        </p:attrNameLst>
                                      </p:cBhvr>
                                      <p:to>
                                        <p:strVal val="visible"/>
                                      </p:to>
                                    </p:set>
                                    <p:animEffect transition="in" filter="wedge">
                                      <p:cBhvr>
                                        <p:cTn id="36" dur="2000"/>
                                        <p:tgtEl>
                                          <p:spTgt spid="21"/>
                                        </p:tgtEl>
                                      </p:cBhvr>
                                    </p:animEffect>
                                  </p:childTnLst>
                                </p:cTn>
                              </p:par>
                              <p:par>
                                <p:cTn id="37" presetID="20" presetClass="entr" presetSubtype="0" fill="hold" grpId="0" nodeType="withEffect">
                                  <p:stCondLst>
                                    <p:cond delay="1000"/>
                                  </p:stCondLst>
                                  <p:childTnLst>
                                    <p:set>
                                      <p:cBhvr>
                                        <p:cTn id="38" dur="1" fill="hold">
                                          <p:stCondLst>
                                            <p:cond delay="0"/>
                                          </p:stCondLst>
                                        </p:cTn>
                                        <p:tgtEl>
                                          <p:spTgt spid="24"/>
                                        </p:tgtEl>
                                        <p:attrNameLst>
                                          <p:attrName>style.visibility</p:attrName>
                                        </p:attrNameLst>
                                      </p:cBhvr>
                                      <p:to>
                                        <p:strVal val="visible"/>
                                      </p:to>
                                    </p:set>
                                    <p:animEffect transition="in" filter="wedge">
                                      <p:cBhvr>
                                        <p:cTn id="39" dur="2000"/>
                                        <p:tgtEl>
                                          <p:spTgt spid="24"/>
                                        </p:tgtEl>
                                      </p:cBhvr>
                                    </p:animEffect>
                                  </p:childTnLst>
                                </p:cTn>
                              </p:par>
                              <p:par>
                                <p:cTn id="40" presetID="10" presetClass="entr" presetSubtype="0" fill="hold" grpId="0" nodeType="withEffect">
                                  <p:stCondLst>
                                    <p:cond delay="2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childTnLst>
                                </p:cTn>
                              </p:par>
                              <p:par>
                                <p:cTn id="43" presetID="10" presetClass="entr" presetSubtype="0" fill="hold" grpId="0" nodeType="withEffect">
                                  <p:stCondLst>
                                    <p:cond delay="250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childTnLst>
                                </p:cTn>
                              </p:par>
                              <p:par>
                                <p:cTn id="46" presetID="10" presetClass="entr" presetSubtype="0" fill="hold" grpId="0" nodeType="withEffect">
                                  <p:stCondLst>
                                    <p:cond delay="250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childTnLst>
                                </p:cTn>
                              </p:par>
                              <p:par>
                                <p:cTn id="49" presetID="23" presetClass="entr" presetSubtype="16" fill="hold" grpId="0" nodeType="withEffect">
                                  <p:stCondLst>
                                    <p:cond delay="300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childTnLst>
                                </p:cTn>
                              </p:par>
                              <p:par>
                                <p:cTn id="53" presetID="47" presetClass="entr" presetSubtype="0" fill="hold" nodeType="withEffect">
                                  <p:stCondLst>
                                    <p:cond delay="300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par>
                                <p:cTn id="58" presetID="10" presetClass="entr" presetSubtype="0" fill="hold" nodeType="withEffect">
                                  <p:stCondLst>
                                    <p:cond delay="350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childTnLst>
                                </p:cTn>
                              </p:par>
                              <p:par>
                                <p:cTn id="61" presetID="10" presetClass="entr" presetSubtype="0" fill="hold" nodeType="withEffect">
                                  <p:stCondLst>
                                    <p:cond delay="350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childTnLst>
                                </p:cTn>
                              </p:par>
                              <p:par>
                                <p:cTn id="64" presetID="0" presetClass="path" presetSubtype="0" decel="50000" fill="hold" nodeType="withEffect">
                                  <p:stCondLst>
                                    <p:cond delay="3500"/>
                                  </p:stCondLst>
                                  <p:childTnLst>
                                    <p:animMotion origin="layout" path="M 0.15339 -0.00116 L -4.375E-6 2.22222E-6 " pathEditMode="relative" rAng="0" ptsTypes="AA">
                                      <p:cBhvr>
                                        <p:cTn id="65" dur="1500" fill="hold"/>
                                        <p:tgtEl>
                                          <p:spTgt spid="8"/>
                                        </p:tgtEl>
                                        <p:attrNameLst>
                                          <p:attrName>ppt_x</p:attrName>
                                          <p:attrName>ppt_y</p:attrName>
                                        </p:attrNameLst>
                                      </p:cBhvr>
                                      <p:rCtr x="-7682" y="0"/>
                                    </p:animMotion>
                                  </p:childTnLst>
                                </p:cTn>
                              </p:par>
                              <p:par>
                                <p:cTn id="66" presetID="0" presetClass="path" presetSubtype="0" decel="50000" fill="hold" nodeType="withEffect">
                                  <p:stCondLst>
                                    <p:cond delay="3500"/>
                                  </p:stCondLst>
                                  <p:childTnLst>
                                    <p:animMotion origin="layout" path="M -0.15352 0.00116 L 3.33333E-6 2.22222E-6 " pathEditMode="relative" rAng="0" ptsTypes="AA">
                                      <p:cBhvr>
                                        <p:cTn id="67" dur="1500" fill="hold"/>
                                        <p:tgtEl>
                                          <p:spTgt spid="9"/>
                                        </p:tgtEl>
                                        <p:attrNameLst>
                                          <p:attrName>ppt_x</p:attrName>
                                          <p:attrName>ppt_y</p:attrName>
                                        </p:attrNameLst>
                                      </p:cBhvr>
                                      <p:rCtr x="770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animBg="1"/>
      <p:bldP spid="19" grpId="0" animBg="1"/>
      <p:bldP spid="20" grpId="0"/>
      <p:bldP spid="21" grpId="0" animBg="1"/>
      <p:bldP spid="22" grpId="0" animBg="1"/>
      <p:bldP spid="23" grpId="0"/>
      <p:bldP spid="24" grpId="0" animBg="1"/>
      <p:bldP spid="25" grpId="0" animBg="1"/>
      <p:bldP spid="26" grpId="0"/>
      <p:bldP spid="34" grpId="0" animBg="1"/>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Gleichschenkliges Dreieck 30">
            <a:extLst>
              <a:ext uri="{FF2B5EF4-FFF2-40B4-BE49-F238E27FC236}">
                <a16:creationId xmlns:a16="http://schemas.microsoft.com/office/drawing/2014/main" id="{94D48FCA-5926-D64A-9561-C9DA11372D16}"/>
              </a:ext>
            </a:extLst>
          </p:cNvPr>
          <p:cNvSpPr/>
          <p:nvPr/>
        </p:nvSpPr>
        <p:spPr>
          <a:xfrm rot="10800000">
            <a:off x="1356230" y="1"/>
            <a:ext cx="895485" cy="463453"/>
          </a:xfrm>
          <a:prstGeom prst="triangle">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4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AutoShape 122">
            <a:extLst>
              <a:ext uri="{FF2B5EF4-FFF2-40B4-BE49-F238E27FC236}">
                <a16:creationId xmlns:a16="http://schemas.microsoft.com/office/drawing/2014/main" id="{36E10201-D7FB-4648-9AC4-48DBFC361B96}"/>
              </a:ext>
            </a:extLst>
          </p:cNvPr>
          <p:cNvSpPr>
            <a:spLocks noChangeAspect="1" noChangeArrowheads="1" noTextEdit="1"/>
          </p:cNvSpPr>
          <p:nvPr/>
        </p:nvSpPr>
        <p:spPr bwMode="auto">
          <a:xfrm>
            <a:off x="3983770" y="2117154"/>
            <a:ext cx="4208997" cy="386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Oval 124">
            <a:extLst>
              <a:ext uri="{FF2B5EF4-FFF2-40B4-BE49-F238E27FC236}">
                <a16:creationId xmlns:a16="http://schemas.microsoft.com/office/drawing/2014/main" id="{8CAB936B-E6F0-FE42-9749-4229824D51A5}"/>
              </a:ext>
            </a:extLst>
          </p:cNvPr>
          <p:cNvSpPr>
            <a:spLocks noChangeArrowheads="1"/>
          </p:cNvSpPr>
          <p:nvPr/>
        </p:nvSpPr>
        <p:spPr bwMode="auto">
          <a:xfrm>
            <a:off x="5212387" y="3189214"/>
            <a:ext cx="1545597" cy="1544308"/>
          </a:xfrm>
          <a:prstGeom prst="ellipse">
            <a:avLst/>
          </a:pr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125">
            <a:extLst>
              <a:ext uri="{FF2B5EF4-FFF2-40B4-BE49-F238E27FC236}">
                <a16:creationId xmlns:a16="http://schemas.microsoft.com/office/drawing/2014/main" id="{30572741-7B4E-9040-A058-0F6FE77DBB10}"/>
              </a:ext>
            </a:extLst>
          </p:cNvPr>
          <p:cNvSpPr>
            <a:spLocks/>
          </p:cNvSpPr>
          <p:nvPr/>
        </p:nvSpPr>
        <p:spPr bwMode="auto">
          <a:xfrm>
            <a:off x="4260161" y="4519626"/>
            <a:ext cx="624295" cy="761524"/>
          </a:xfrm>
          <a:custGeom>
            <a:avLst/>
            <a:gdLst>
              <a:gd name="T0" fmla="*/ 0 w 411"/>
              <a:gd name="T1" fmla="*/ 164 h 502"/>
              <a:gd name="T2" fmla="*/ 230 w 411"/>
              <a:gd name="T3" fmla="*/ 0 h 502"/>
              <a:gd name="T4" fmla="*/ 411 w 411"/>
              <a:gd name="T5" fmla="*/ 502 h 502"/>
              <a:gd name="T6" fmla="*/ 0 w 411"/>
              <a:gd name="T7" fmla="*/ 164 h 502"/>
            </a:gdLst>
            <a:ahLst/>
            <a:cxnLst>
              <a:cxn ang="0">
                <a:pos x="T0" y="T1"/>
              </a:cxn>
              <a:cxn ang="0">
                <a:pos x="T2" y="T3"/>
              </a:cxn>
              <a:cxn ang="0">
                <a:pos x="T4" y="T5"/>
              </a:cxn>
              <a:cxn ang="0">
                <a:pos x="T6" y="T7"/>
              </a:cxn>
            </a:cxnLst>
            <a:rect l="0" t="0" r="r" b="b"/>
            <a:pathLst>
              <a:path w="411" h="502">
                <a:moveTo>
                  <a:pt x="0" y="164"/>
                </a:moveTo>
                <a:cubicBezTo>
                  <a:pt x="62" y="88"/>
                  <a:pt x="142" y="33"/>
                  <a:pt x="230" y="0"/>
                </a:cubicBezTo>
                <a:cubicBezTo>
                  <a:pt x="411" y="502"/>
                  <a:pt x="411" y="502"/>
                  <a:pt x="411" y="502"/>
                </a:cubicBezTo>
                <a:cubicBezTo>
                  <a:pt x="0" y="164"/>
                  <a:pt x="0" y="164"/>
                  <a:pt x="0" y="164"/>
                </a:cubicBezTo>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451B294D-54B1-9948-991E-FEA2155FF54B}"/>
              </a:ext>
            </a:extLst>
          </p:cNvPr>
          <p:cNvGrpSpPr/>
          <p:nvPr/>
        </p:nvGrpSpPr>
        <p:grpSpPr>
          <a:xfrm>
            <a:off x="4220860" y="4616910"/>
            <a:ext cx="1328479" cy="1326546"/>
            <a:chOff x="4220860" y="4616910"/>
            <a:chExt cx="1328479" cy="1326546"/>
          </a:xfrm>
        </p:grpSpPr>
        <p:sp>
          <p:nvSpPr>
            <p:cNvPr id="44" name="Oval 126">
              <a:extLst>
                <a:ext uri="{FF2B5EF4-FFF2-40B4-BE49-F238E27FC236}">
                  <a16:creationId xmlns:a16="http://schemas.microsoft.com/office/drawing/2014/main" id="{8335B519-FC14-6E4B-A32A-DF7AC3E32265}"/>
                </a:ext>
              </a:extLst>
            </p:cNvPr>
            <p:cNvSpPr>
              <a:spLocks noChangeArrowheads="1"/>
            </p:cNvSpPr>
            <p:nvPr/>
          </p:nvSpPr>
          <p:spPr bwMode="auto">
            <a:xfrm>
              <a:off x="4220860" y="4616910"/>
              <a:ext cx="1328479" cy="1326546"/>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Oval 128">
              <a:extLst>
                <a:ext uri="{FF2B5EF4-FFF2-40B4-BE49-F238E27FC236}">
                  <a16:creationId xmlns:a16="http://schemas.microsoft.com/office/drawing/2014/main" id="{CE58C2A1-DB1B-A744-B5EC-BEABAA9877A4}"/>
                </a:ext>
              </a:extLst>
            </p:cNvPr>
            <p:cNvSpPr>
              <a:spLocks noChangeArrowheads="1"/>
            </p:cNvSpPr>
            <p:nvPr/>
          </p:nvSpPr>
          <p:spPr bwMode="auto">
            <a:xfrm>
              <a:off x="4332963" y="4729013"/>
              <a:ext cx="1102341" cy="1102341"/>
            </a:xfrm>
            <a:prstGeom prst="ellipse">
              <a:avLst/>
            </a:pr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grpSp>
      <p:sp>
        <p:nvSpPr>
          <p:cNvPr id="50" name="Freeform 129">
            <a:extLst>
              <a:ext uri="{FF2B5EF4-FFF2-40B4-BE49-F238E27FC236}">
                <a16:creationId xmlns:a16="http://schemas.microsoft.com/office/drawing/2014/main" id="{1DEB256A-7FC2-8D4C-AB90-1E8C14AE9BB1}"/>
              </a:ext>
            </a:extLst>
          </p:cNvPr>
          <p:cNvSpPr>
            <a:spLocks/>
          </p:cNvSpPr>
          <p:nvPr/>
        </p:nvSpPr>
        <p:spPr bwMode="auto">
          <a:xfrm>
            <a:off x="5023617" y="3001088"/>
            <a:ext cx="3169150" cy="2980380"/>
          </a:xfrm>
          <a:custGeom>
            <a:avLst/>
            <a:gdLst>
              <a:gd name="T0" fmla="*/ 185 w 2087"/>
              <a:gd name="T1" fmla="*/ 1965 h 1965"/>
              <a:gd name="T2" fmla="*/ 375 w 2087"/>
              <a:gd name="T3" fmla="*/ 1772 h 1965"/>
              <a:gd name="T4" fmla="*/ 447 w 2087"/>
              <a:gd name="T5" fmla="*/ 1503 h 1965"/>
              <a:gd name="T6" fmla="*/ 390 w 2087"/>
              <a:gd name="T7" fmla="*/ 1264 h 1965"/>
              <a:gd name="T8" fmla="*/ 241 w 2087"/>
              <a:gd name="T9" fmla="*/ 1079 h 1965"/>
              <a:gd name="T10" fmla="*/ 37 w 2087"/>
              <a:gd name="T11" fmla="*/ 633 h 1965"/>
              <a:gd name="T12" fmla="*/ 211 w 2087"/>
              <a:gd name="T13" fmla="*/ 211 h 1965"/>
              <a:gd name="T14" fmla="*/ 633 w 2087"/>
              <a:gd name="T15" fmla="*/ 37 h 1965"/>
              <a:gd name="T16" fmla="*/ 859 w 2087"/>
              <a:gd name="T17" fmla="*/ 82 h 1965"/>
              <a:gd name="T18" fmla="*/ 1055 w 2087"/>
              <a:gd name="T19" fmla="*/ 211 h 1965"/>
              <a:gd name="T20" fmla="*/ 1268 w 2087"/>
              <a:gd name="T21" fmla="*/ 374 h 1965"/>
              <a:gd name="T22" fmla="*/ 1392 w 2087"/>
              <a:gd name="T23" fmla="*/ 429 h 1965"/>
              <a:gd name="T24" fmla="*/ 1530 w 2087"/>
              <a:gd name="T25" fmla="*/ 450 h 1965"/>
              <a:gd name="T26" fmla="*/ 1868 w 2087"/>
              <a:gd name="T27" fmla="*/ 347 h 1965"/>
              <a:gd name="T28" fmla="*/ 2087 w 2087"/>
              <a:gd name="T29" fmla="*/ 80 h 1965"/>
              <a:gd name="T30" fmla="*/ 2053 w 2087"/>
              <a:gd name="T31" fmla="*/ 66 h 1965"/>
              <a:gd name="T32" fmla="*/ 1847 w 2087"/>
              <a:gd name="T33" fmla="*/ 316 h 1965"/>
              <a:gd name="T34" fmla="*/ 1530 w 2087"/>
              <a:gd name="T35" fmla="*/ 413 h 1965"/>
              <a:gd name="T36" fmla="*/ 1403 w 2087"/>
              <a:gd name="T37" fmla="*/ 394 h 1965"/>
              <a:gd name="T38" fmla="*/ 1231 w 2087"/>
              <a:gd name="T39" fmla="*/ 307 h 1965"/>
              <a:gd name="T40" fmla="*/ 1079 w 2087"/>
              <a:gd name="T41" fmla="*/ 184 h 1965"/>
              <a:gd name="T42" fmla="*/ 873 w 2087"/>
              <a:gd name="T43" fmla="*/ 48 h 1965"/>
              <a:gd name="T44" fmla="*/ 633 w 2087"/>
              <a:gd name="T45" fmla="*/ 0 h 1965"/>
              <a:gd name="T46" fmla="*/ 185 w 2087"/>
              <a:gd name="T47" fmla="*/ 185 h 1965"/>
              <a:gd name="T48" fmla="*/ 0 w 2087"/>
              <a:gd name="T49" fmla="*/ 633 h 1965"/>
              <a:gd name="T50" fmla="*/ 218 w 2087"/>
              <a:gd name="T51" fmla="*/ 1107 h 1965"/>
              <a:gd name="T52" fmla="*/ 357 w 2087"/>
              <a:gd name="T53" fmla="*/ 1281 h 1965"/>
              <a:gd name="T54" fmla="*/ 410 w 2087"/>
              <a:gd name="T55" fmla="*/ 1503 h 1965"/>
              <a:gd name="T56" fmla="*/ 343 w 2087"/>
              <a:gd name="T57" fmla="*/ 1754 h 1965"/>
              <a:gd name="T58" fmla="*/ 166 w 2087"/>
              <a:gd name="T59" fmla="*/ 1933 h 1965"/>
              <a:gd name="T60" fmla="*/ 185 w 2087"/>
              <a:gd name="T61" fmla="*/ 1965 h 1965"/>
              <a:gd name="T62" fmla="*/ 185 w 2087"/>
              <a:gd name="T63" fmla="*/ 1965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7" h="1965">
                <a:moveTo>
                  <a:pt x="185" y="1965"/>
                </a:moveTo>
                <a:cubicBezTo>
                  <a:pt x="264" y="1918"/>
                  <a:pt x="329" y="1851"/>
                  <a:pt x="375" y="1772"/>
                </a:cubicBezTo>
                <a:cubicBezTo>
                  <a:pt x="421" y="1693"/>
                  <a:pt x="447" y="1601"/>
                  <a:pt x="447" y="1503"/>
                </a:cubicBezTo>
                <a:cubicBezTo>
                  <a:pt x="447" y="1416"/>
                  <a:pt x="426" y="1336"/>
                  <a:pt x="390" y="1264"/>
                </a:cubicBezTo>
                <a:cubicBezTo>
                  <a:pt x="354" y="1192"/>
                  <a:pt x="302" y="1129"/>
                  <a:pt x="241" y="1079"/>
                </a:cubicBezTo>
                <a:cubicBezTo>
                  <a:pt x="114" y="973"/>
                  <a:pt x="37" y="812"/>
                  <a:pt x="37" y="633"/>
                </a:cubicBezTo>
                <a:cubicBezTo>
                  <a:pt x="37" y="468"/>
                  <a:pt x="103" y="319"/>
                  <a:pt x="211" y="211"/>
                </a:cubicBezTo>
                <a:cubicBezTo>
                  <a:pt x="319" y="103"/>
                  <a:pt x="468" y="37"/>
                  <a:pt x="633" y="37"/>
                </a:cubicBezTo>
                <a:cubicBezTo>
                  <a:pt x="715" y="37"/>
                  <a:pt x="789" y="52"/>
                  <a:pt x="859" y="82"/>
                </a:cubicBezTo>
                <a:cubicBezTo>
                  <a:pt x="928" y="111"/>
                  <a:pt x="992" y="155"/>
                  <a:pt x="1055" y="211"/>
                </a:cubicBezTo>
                <a:cubicBezTo>
                  <a:pt x="1118" y="269"/>
                  <a:pt x="1189" y="328"/>
                  <a:pt x="1268" y="374"/>
                </a:cubicBezTo>
                <a:cubicBezTo>
                  <a:pt x="1307" y="396"/>
                  <a:pt x="1349" y="415"/>
                  <a:pt x="1392" y="429"/>
                </a:cubicBezTo>
                <a:cubicBezTo>
                  <a:pt x="1436" y="442"/>
                  <a:pt x="1482" y="450"/>
                  <a:pt x="1530" y="450"/>
                </a:cubicBezTo>
                <a:cubicBezTo>
                  <a:pt x="1655" y="450"/>
                  <a:pt x="1772" y="412"/>
                  <a:pt x="1868" y="347"/>
                </a:cubicBezTo>
                <a:cubicBezTo>
                  <a:pt x="1965" y="281"/>
                  <a:pt x="2041" y="189"/>
                  <a:pt x="2087" y="80"/>
                </a:cubicBezTo>
                <a:cubicBezTo>
                  <a:pt x="2053" y="66"/>
                  <a:pt x="2053" y="66"/>
                  <a:pt x="2053" y="66"/>
                </a:cubicBezTo>
                <a:cubicBezTo>
                  <a:pt x="2010" y="168"/>
                  <a:pt x="1938" y="255"/>
                  <a:pt x="1847" y="316"/>
                </a:cubicBezTo>
                <a:cubicBezTo>
                  <a:pt x="1757" y="377"/>
                  <a:pt x="1648" y="413"/>
                  <a:pt x="1530" y="413"/>
                </a:cubicBezTo>
                <a:cubicBezTo>
                  <a:pt x="1486" y="413"/>
                  <a:pt x="1444" y="406"/>
                  <a:pt x="1403" y="394"/>
                </a:cubicBezTo>
                <a:cubicBezTo>
                  <a:pt x="1342" y="375"/>
                  <a:pt x="1285" y="344"/>
                  <a:pt x="1231" y="307"/>
                </a:cubicBezTo>
                <a:cubicBezTo>
                  <a:pt x="1177" y="270"/>
                  <a:pt x="1127" y="226"/>
                  <a:pt x="1079" y="184"/>
                </a:cubicBezTo>
                <a:cubicBezTo>
                  <a:pt x="1015" y="125"/>
                  <a:pt x="947" y="79"/>
                  <a:pt x="873" y="48"/>
                </a:cubicBezTo>
                <a:cubicBezTo>
                  <a:pt x="799" y="16"/>
                  <a:pt x="720" y="0"/>
                  <a:pt x="633" y="0"/>
                </a:cubicBezTo>
                <a:cubicBezTo>
                  <a:pt x="458" y="0"/>
                  <a:pt x="300" y="71"/>
                  <a:pt x="185" y="185"/>
                </a:cubicBezTo>
                <a:cubicBezTo>
                  <a:pt x="71" y="300"/>
                  <a:pt x="0" y="458"/>
                  <a:pt x="0" y="633"/>
                </a:cubicBezTo>
                <a:cubicBezTo>
                  <a:pt x="0" y="823"/>
                  <a:pt x="82" y="994"/>
                  <a:pt x="218" y="1107"/>
                </a:cubicBezTo>
                <a:cubicBezTo>
                  <a:pt x="275" y="1155"/>
                  <a:pt x="323" y="1214"/>
                  <a:pt x="357" y="1281"/>
                </a:cubicBezTo>
                <a:cubicBezTo>
                  <a:pt x="391" y="1348"/>
                  <a:pt x="410" y="1422"/>
                  <a:pt x="410" y="1503"/>
                </a:cubicBezTo>
                <a:cubicBezTo>
                  <a:pt x="410" y="1594"/>
                  <a:pt x="386" y="1680"/>
                  <a:pt x="343" y="1754"/>
                </a:cubicBezTo>
                <a:cubicBezTo>
                  <a:pt x="300" y="1828"/>
                  <a:pt x="239" y="1890"/>
                  <a:pt x="166" y="1933"/>
                </a:cubicBezTo>
                <a:cubicBezTo>
                  <a:pt x="185" y="1965"/>
                  <a:pt x="185" y="1965"/>
                  <a:pt x="185" y="1965"/>
                </a:cubicBezTo>
                <a:cubicBezTo>
                  <a:pt x="185" y="1965"/>
                  <a:pt x="185" y="1965"/>
                  <a:pt x="185" y="1965"/>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9F6B91CF-0DD0-6C47-9DAD-6D986907563F}"/>
              </a:ext>
            </a:extLst>
          </p:cNvPr>
          <p:cNvGrpSpPr/>
          <p:nvPr/>
        </p:nvGrpSpPr>
        <p:grpSpPr>
          <a:xfrm>
            <a:off x="3985059" y="2354889"/>
            <a:ext cx="1095254" cy="1134554"/>
            <a:chOff x="3985059" y="2354889"/>
            <a:chExt cx="1095254" cy="1134554"/>
          </a:xfrm>
        </p:grpSpPr>
        <p:sp>
          <p:nvSpPr>
            <p:cNvPr id="62" name="Freeform 134">
              <a:extLst>
                <a:ext uri="{FF2B5EF4-FFF2-40B4-BE49-F238E27FC236}">
                  <a16:creationId xmlns:a16="http://schemas.microsoft.com/office/drawing/2014/main" id="{C66CA620-E8CB-DA42-958F-DAB80876A62B}"/>
                </a:ext>
              </a:extLst>
            </p:cNvPr>
            <p:cNvSpPr>
              <a:spLocks/>
            </p:cNvSpPr>
            <p:nvPr/>
          </p:nvSpPr>
          <p:spPr bwMode="auto">
            <a:xfrm>
              <a:off x="3985059" y="2921199"/>
              <a:ext cx="533453" cy="568244"/>
            </a:xfrm>
            <a:custGeom>
              <a:avLst/>
              <a:gdLst>
                <a:gd name="T0" fmla="*/ 0 w 351"/>
                <a:gd name="T1" fmla="*/ 133 h 375"/>
                <a:gd name="T2" fmla="*/ 279 w 351"/>
                <a:gd name="T3" fmla="*/ 375 h 375"/>
                <a:gd name="T4" fmla="*/ 351 w 351"/>
                <a:gd name="T5" fmla="*/ 0 h 375"/>
                <a:gd name="T6" fmla="*/ 0 w 351"/>
                <a:gd name="T7" fmla="*/ 133 h 375"/>
              </a:gdLst>
              <a:ahLst/>
              <a:cxnLst>
                <a:cxn ang="0">
                  <a:pos x="T0" y="T1"/>
                </a:cxn>
                <a:cxn ang="0">
                  <a:pos x="T2" y="T3"/>
                </a:cxn>
                <a:cxn ang="0">
                  <a:pos x="T4" y="T5"/>
                </a:cxn>
                <a:cxn ang="0">
                  <a:pos x="T6" y="T7"/>
                </a:cxn>
              </a:cxnLst>
              <a:rect l="0" t="0" r="r" b="b"/>
              <a:pathLst>
                <a:path w="351" h="375">
                  <a:moveTo>
                    <a:pt x="0" y="133"/>
                  </a:moveTo>
                  <a:cubicBezTo>
                    <a:pt x="43" y="256"/>
                    <a:pt x="149" y="349"/>
                    <a:pt x="279" y="375"/>
                  </a:cubicBezTo>
                  <a:cubicBezTo>
                    <a:pt x="351" y="0"/>
                    <a:pt x="351" y="0"/>
                    <a:pt x="351" y="0"/>
                  </a:cubicBezTo>
                  <a:lnTo>
                    <a:pt x="0" y="13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136">
              <a:extLst>
                <a:ext uri="{FF2B5EF4-FFF2-40B4-BE49-F238E27FC236}">
                  <a16:creationId xmlns:a16="http://schemas.microsoft.com/office/drawing/2014/main" id="{79A5B4C7-CD58-0D4D-BA71-EEBCC7F0519E}"/>
                </a:ext>
              </a:extLst>
            </p:cNvPr>
            <p:cNvSpPr>
              <a:spLocks/>
            </p:cNvSpPr>
            <p:nvPr/>
          </p:nvSpPr>
          <p:spPr bwMode="auto">
            <a:xfrm>
              <a:off x="4077833" y="2354889"/>
              <a:ext cx="1002480" cy="441967"/>
            </a:xfrm>
            <a:custGeom>
              <a:avLst/>
              <a:gdLst>
                <a:gd name="T0" fmla="*/ 19 w 660"/>
                <a:gd name="T1" fmla="*/ 150 h 291"/>
                <a:gd name="T2" fmla="*/ 290 w 660"/>
                <a:gd name="T3" fmla="*/ 25 h 291"/>
                <a:gd name="T4" fmla="*/ 510 w 660"/>
                <a:gd name="T5" fmla="*/ 101 h 291"/>
                <a:gd name="T6" fmla="*/ 635 w 660"/>
                <a:gd name="T7" fmla="*/ 291 h 291"/>
                <a:gd name="T8" fmla="*/ 660 w 660"/>
                <a:gd name="T9" fmla="*/ 284 h 291"/>
                <a:gd name="T10" fmla="*/ 525 w 660"/>
                <a:gd name="T11" fmla="*/ 81 h 291"/>
                <a:gd name="T12" fmla="*/ 290 w 660"/>
                <a:gd name="T13" fmla="*/ 0 h 291"/>
                <a:gd name="T14" fmla="*/ 0 w 660"/>
                <a:gd name="T15" fmla="*/ 134 h 291"/>
                <a:gd name="T16" fmla="*/ 19 w 660"/>
                <a:gd name="T17" fmla="*/ 15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0" h="291">
                  <a:moveTo>
                    <a:pt x="19" y="150"/>
                  </a:moveTo>
                  <a:cubicBezTo>
                    <a:pt x="84" y="74"/>
                    <a:pt x="182" y="25"/>
                    <a:pt x="290" y="25"/>
                  </a:cubicBezTo>
                  <a:cubicBezTo>
                    <a:pt x="373" y="25"/>
                    <a:pt x="449" y="53"/>
                    <a:pt x="510" y="101"/>
                  </a:cubicBezTo>
                  <a:cubicBezTo>
                    <a:pt x="570" y="148"/>
                    <a:pt x="615" y="214"/>
                    <a:pt x="635" y="291"/>
                  </a:cubicBezTo>
                  <a:cubicBezTo>
                    <a:pt x="660" y="284"/>
                    <a:pt x="660" y="284"/>
                    <a:pt x="660" y="284"/>
                  </a:cubicBezTo>
                  <a:cubicBezTo>
                    <a:pt x="638" y="202"/>
                    <a:pt x="590" y="131"/>
                    <a:pt x="525" y="81"/>
                  </a:cubicBezTo>
                  <a:cubicBezTo>
                    <a:pt x="460" y="30"/>
                    <a:pt x="379" y="0"/>
                    <a:pt x="290" y="0"/>
                  </a:cubicBezTo>
                  <a:cubicBezTo>
                    <a:pt x="174" y="0"/>
                    <a:pt x="70" y="52"/>
                    <a:pt x="0" y="134"/>
                  </a:cubicBezTo>
                  <a:lnTo>
                    <a:pt x="19" y="15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F2F2BD77-5550-1A44-BF51-CC49B0E5CA23}"/>
              </a:ext>
            </a:extLst>
          </p:cNvPr>
          <p:cNvGrpSpPr/>
          <p:nvPr/>
        </p:nvGrpSpPr>
        <p:grpSpPr>
          <a:xfrm>
            <a:off x="4059794" y="2476655"/>
            <a:ext cx="918725" cy="917436"/>
            <a:chOff x="4059794" y="2476655"/>
            <a:chExt cx="918725" cy="917436"/>
          </a:xfrm>
        </p:grpSpPr>
        <p:sp>
          <p:nvSpPr>
            <p:cNvPr id="65" name="Oval 135">
              <a:extLst>
                <a:ext uri="{FF2B5EF4-FFF2-40B4-BE49-F238E27FC236}">
                  <a16:creationId xmlns:a16="http://schemas.microsoft.com/office/drawing/2014/main" id="{35ABF9F1-C7E8-2142-BA5A-05CD569C9037}"/>
                </a:ext>
              </a:extLst>
            </p:cNvPr>
            <p:cNvSpPr>
              <a:spLocks noChangeArrowheads="1"/>
            </p:cNvSpPr>
            <p:nvPr/>
          </p:nvSpPr>
          <p:spPr bwMode="auto">
            <a:xfrm>
              <a:off x="4059794" y="2476655"/>
              <a:ext cx="918725" cy="917436"/>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Oval 137">
              <a:extLst>
                <a:ext uri="{FF2B5EF4-FFF2-40B4-BE49-F238E27FC236}">
                  <a16:creationId xmlns:a16="http://schemas.microsoft.com/office/drawing/2014/main" id="{8881EB01-A8E2-7047-AF9F-D3C9713C3160}"/>
                </a:ext>
              </a:extLst>
            </p:cNvPr>
            <p:cNvSpPr>
              <a:spLocks noChangeArrowheads="1"/>
            </p:cNvSpPr>
            <p:nvPr/>
          </p:nvSpPr>
          <p:spPr bwMode="auto">
            <a:xfrm>
              <a:off x="4157078" y="2573295"/>
              <a:ext cx="724156" cy="723512"/>
            </a:xfrm>
            <a:prstGeom prst="ellipse">
              <a:avLst/>
            </a:pr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grpSp>
      <p:sp>
        <p:nvSpPr>
          <p:cNvPr id="71" name="Freeform 142">
            <a:extLst>
              <a:ext uri="{FF2B5EF4-FFF2-40B4-BE49-F238E27FC236}">
                <a16:creationId xmlns:a16="http://schemas.microsoft.com/office/drawing/2014/main" id="{CB28E338-2B56-A44E-9691-09B2155BBD76}"/>
              </a:ext>
            </a:extLst>
          </p:cNvPr>
          <p:cNvSpPr>
            <a:spLocks/>
          </p:cNvSpPr>
          <p:nvPr/>
        </p:nvSpPr>
        <p:spPr bwMode="auto">
          <a:xfrm>
            <a:off x="6437783" y="2244719"/>
            <a:ext cx="920013" cy="784073"/>
          </a:xfrm>
          <a:custGeom>
            <a:avLst/>
            <a:gdLst>
              <a:gd name="T0" fmla="*/ 51 w 606"/>
              <a:gd name="T1" fmla="*/ 517 h 517"/>
              <a:gd name="T2" fmla="*/ 157 w 606"/>
              <a:gd name="T3" fmla="*/ 0 h 517"/>
              <a:gd name="T4" fmla="*/ 606 w 606"/>
              <a:gd name="T5" fmla="*/ 361 h 517"/>
              <a:gd name="T6" fmla="*/ 51 w 606"/>
              <a:gd name="T7" fmla="*/ 517 h 517"/>
            </a:gdLst>
            <a:ahLst/>
            <a:cxnLst>
              <a:cxn ang="0">
                <a:pos x="T0" y="T1"/>
              </a:cxn>
              <a:cxn ang="0">
                <a:pos x="T2" y="T3"/>
              </a:cxn>
              <a:cxn ang="0">
                <a:pos x="T4" y="T5"/>
              </a:cxn>
              <a:cxn ang="0">
                <a:pos x="T6" y="T7"/>
              </a:cxn>
            </a:cxnLst>
            <a:rect l="0" t="0" r="r" b="b"/>
            <a:pathLst>
              <a:path w="606" h="517">
                <a:moveTo>
                  <a:pt x="51" y="517"/>
                </a:moveTo>
                <a:cubicBezTo>
                  <a:pt x="0" y="334"/>
                  <a:pt x="43" y="142"/>
                  <a:pt x="157" y="0"/>
                </a:cubicBezTo>
                <a:cubicBezTo>
                  <a:pt x="606" y="361"/>
                  <a:pt x="606" y="361"/>
                  <a:pt x="606" y="361"/>
                </a:cubicBezTo>
                <a:lnTo>
                  <a:pt x="51" y="517"/>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DBDEACF2-EA33-5549-968E-AFB687C326CC}"/>
              </a:ext>
            </a:extLst>
          </p:cNvPr>
          <p:cNvGrpSpPr/>
          <p:nvPr/>
        </p:nvGrpSpPr>
        <p:grpSpPr>
          <a:xfrm>
            <a:off x="6683249" y="2118443"/>
            <a:ext cx="1347162" cy="1345230"/>
            <a:chOff x="6683249" y="2118443"/>
            <a:chExt cx="1347162" cy="1345230"/>
          </a:xfrm>
        </p:grpSpPr>
        <p:sp>
          <p:nvSpPr>
            <p:cNvPr id="72" name="Oval 143">
              <a:extLst>
                <a:ext uri="{FF2B5EF4-FFF2-40B4-BE49-F238E27FC236}">
                  <a16:creationId xmlns:a16="http://schemas.microsoft.com/office/drawing/2014/main" id="{6D59832F-39C5-3244-A73B-73948DE30DF3}"/>
                </a:ext>
              </a:extLst>
            </p:cNvPr>
            <p:cNvSpPr>
              <a:spLocks noChangeArrowheads="1"/>
            </p:cNvSpPr>
            <p:nvPr/>
          </p:nvSpPr>
          <p:spPr bwMode="auto">
            <a:xfrm>
              <a:off x="6683249" y="2118443"/>
              <a:ext cx="1347162" cy="1345230"/>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Oval 144">
              <a:extLst>
                <a:ext uri="{FF2B5EF4-FFF2-40B4-BE49-F238E27FC236}">
                  <a16:creationId xmlns:a16="http://schemas.microsoft.com/office/drawing/2014/main" id="{ED2DD1D1-0370-0C41-BB5A-A962FF7FF187}"/>
                </a:ext>
              </a:extLst>
            </p:cNvPr>
            <p:cNvSpPr>
              <a:spLocks noChangeArrowheads="1"/>
            </p:cNvSpPr>
            <p:nvPr/>
          </p:nvSpPr>
          <p:spPr bwMode="auto">
            <a:xfrm>
              <a:off x="6794063" y="2229256"/>
              <a:ext cx="1123602" cy="1122313"/>
            </a:xfrm>
            <a:prstGeom prst="ellipse">
              <a:avLst/>
            </a:pr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grpSp>
      <p:grpSp>
        <p:nvGrpSpPr>
          <p:cNvPr id="2" name="Group 1">
            <a:extLst>
              <a:ext uri="{FF2B5EF4-FFF2-40B4-BE49-F238E27FC236}">
                <a16:creationId xmlns:a16="http://schemas.microsoft.com/office/drawing/2014/main" id="{3668EF9A-EE67-6C41-936C-4456978D4CC2}"/>
              </a:ext>
            </a:extLst>
          </p:cNvPr>
          <p:cNvGrpSpPr/>
          <p:nvPr/>
        </p:nvGrpSpPr>
        <p:grpSpPr>
          <a:xfrm>
            <a:off x="5321268" y="3420390"/>
            <a:ext cx="1327190" cy="1081955"/>
            <a:chOff x="5321268" y="3420390"/>
            <a:chExt cx="1327190" cy="1081955"/>
          </a:xfrm>
        </p:grpSpPr>
        <p:sp>
          <p:nvSpPr>
            <p:cNvPr id="45" name="Oval 127">
              <a:extLst>
                <a:ext uri="{FF2B5EF4-FFF2-40B4-BE49-F238E27FC236}">
                  <a16:creationId xmlns:a16="http://schemas.microsoft.com/office/drawing/2014/main" id="{B542A468-A818-9944-9687-0DCF8E971EF7}"/>
                </a:ext>
              </a:extLst>
            </p:cNvPr>
            <p:cNvSpPr>
              <a:spLocks noChangeArrowheads="1"/>
            </p:cNvSpPr>
            <p:nvPr/>
          </p:nvSpPr>
          <p:spPr bwMode="auto">
            <a:xfrm>
              <a:off x="5451959" y="3420390"/>
              <a:ext cx="1083533" cy="1081955"/>
            </a:xfrm>
            <a:prstGeom prst="ellipse">
              <a:avLst/>
            </a:prstGeom>
            <a:solidFill>
              <a:srgbClr val="4B5B68"/>
            </a:solidFill>
            <a:ln w="38100">
              <a:solidFill>
                <a:schemeClr val="bg1"/>
              </a:solidFill>
              <a:round/>
              <a:headEnd/>
              <a:tailEnd/>
            </a:ln>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Textfeld 105">
              <a:extLst>
                <a:ext uri="{FF2B5EF4-FFF2-40B4-BE49-F238E27FC236}">
                  <a16:creationId xmlns:a16="http://schemas.microsoft.com/office/drawing/2014/main" id="{4772CA83-DCBB-314A-91EF-DDDA20397C5F}"/>
                </a:ext>
              </a:extLst>
            </p:cNvPr>
            <p:cNvSpPr txBox="1"/>
            <p:nvPr/>
          </p:nvSpPr>
          <p:spPr>
            <a:xfrm>
              <a:off x="5321268" y="3816718"/>
              <a:ext cx="132719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grpSp>
        <p:nvGrpSpPr>
          <p:cNvPr id="9" name="Group 8">
            <a:extLst>
              <a:ext uri="{FF2B5EF4-FFF2-40B4-BE49-F238E27FC236}">
                <a16:creationId xmlns:a16="http://schemas.microsoft.com/office/drawing/2014/main" id="{3AAD4102-1E82-9247-9EEE-E846BCFF7D10}"/>
              </a:ext>
            </a:extLst>
          </p:cNvPr>
          <p:cNvGrpSpPr/>
          <p:nvPr/>
        </p:nvGrpSpPr>
        <p:grpSpPr>
          <a:xfrm>
            <a:off x="595542" y="846292"/>
            <a:ext cx="8590021" cy="1386555"/>
            <a:chOff x="595543" y="846292"/>
            <a:chExt cx="5378172" cy="1386555"/>
          </a:xfrm>
        </p:grpSpPr>
        <p:sp>
          <p:nvSpPr>
            <p:cNvPr id="97" name="Textfeld 19">
              <a:extLst>
                <a:ext uri="{FF2B5EF4-FFF2-40B4-BE49-F238E27FC236}">
                  <a16:creationId xmlns:a16="http://schemas.microsoft.com/office/drawing/2014/main" id="{12879ED6-0AEE-0B48-BDE4-4AE638A873FA}"/>
                </a:ext>
              </a:extLst>
            </p:cNvPr>
            <p:cNvSpPr txBox="1"/>
            <p:nvPr/>
          </p:nvSpPr>
          <p:spPr>
            <a:xfrm>
              <a:off x="595543" y="1216094"/>
              <a:ext cx="5378172" cy="1016753"/>
            </a:xfrm>
            <a:prstGeom prst="rect">
              <a:avLst/>
            </a:prstGeom>
            <a:noFill/>
          </p:spPr>
          <p:txBody>
            <a:bodyPr wrap="square" lIns="0" tIns="46800" r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lumMod val="25000"/>
                    </a:srgbClr>
                  </a:solidFill>
                  <a:effectLst/>
                  <a:uLnTx/>
                  <a:uFillTx/>
                  <a:latin typeface="Century Gothic" panose="020B0502020202020204" pitchFamily="34" charset="0"/>
                  <a:ea typeface="+mn-ea"/>
                  <a:cs typeface="+mn-cs"/>
                </a:rPr>
                <a:t>WHY SIMPERING IS OUR PARTNER IN SAFAL</a:t>
              </a:r>
            </a:p>
          </p:txBody>
        </p:sp>
        <p:sp>
          <p:nvSpPr>
            <p:cNvPr id="98" name="Textfeld 24">
              <a:extLst>
                <a:ext uri="{FF2B5EF4-FFF2-40B4-BE49-F238E27FC236}">
                  <a16:creationId xmlns:a16="http://schemas.microsoft.com/office/drawing/2014/main" id="{3D32F151-AB26-1B40-9080-5F30F11AF320}"/>
                </a:ext>
              </a:extLst>
            </p:cNvPr>
            <p:cNvSpPr txBox="1"/>
            <p:nvPr/>
          </p:nvSpPr>
          <p:spPr>
            <a:xfrm>
              <a:off x="595543" y="846292"/>
              <a:ext cx="2068144" cy="401200"/>
            </a:xfrm>
            <a:prstGeom prst="rect">
              <a:avLst/>
            </a:prstGeom>
            <a:solidFill>
              <a:schemeClr val="accent2"/>
            </a:solidFill>
            <a:ln>
              <a:noFill/>
            </a:ln>
          </p:spPr>
          <p:txBody>
            <a:bodyPr wrap="square" bIns="468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dirty="0">
                  <a:ln>
                    <a:noFill/>
                  </a:ln>
                  <a:effectLst/>
                  <a:uLnTx/>
                  <a:uFillTx/>
                  <a:latin typeface="Century Gothic" panose="020B0502020202020204" pitchFamily="34" charset="0"/>
                  <a:ea typeface="+mn-ea"/>
                  <a:cs typeface="+mn-cs"/>
                </a:rPr>
                <a:t>SIMPERING ASSESSMENT AND EVALUATION</a:t>
              </a:r>
              <a:endParaRPr kumimoji="0" lang="de-DE" sz="1000" b="1" i="0" u="none" strike="noStrike" kern="1200" cap="none" spc="300" normalizeH="0" baseline="0" noProof="0" dirty="0">
                <a:ln>
                  <a:noFill/>
                </a:ln>
                <a:effectLst/>
                <a:uLnTx/>
                <a:uFillTx/>
                <a:latin typeface="Century Gothic" panose="020B0502020202020204" pitchFamily="34" charset="0"/>
                <a:ea typeface="+mn-ea"/>
                <a:cs typeface="+mn-cs"/>
              </a:endParaRPr>
            </a:p>
          </p:txBody>
        </p:sp>
      </p:grpSp>
      <p:grpSp>
        <p:nvGrpSpPr>
          <p:cNvPr id="105" name="Group 104">
            <a:extLst>
              <a:ext uri="{FF2B5EF4-FFF2-40B4-BE49-F238E27FC236}">
                <a16:creationId xmlns:a16="http://schemas.microsoft.com/office/drawing/2014/main" id="{FD76852C-0E3F-594F-97A2-065B0AF14CD4}"/>
              </a:ext>
            </a:extLst>
          </p:cNvPr>
          <p:cNvGrpSpPr/>
          <p:nvPr/>
        </p:nvGrpSpPr>
        <p:grpSpPr>
          <a:xfrm>
            <a:off x="1261610" y="4641764"/>
            <a:ext cx="2334198" cy="1181045"/>
            <a:chOff x="4909081" y="4237205"/>
            <a:chExt cx="2334198" cy="1181045"/>
          </a:xfrm>
        </p:grpSpPr>
        <p:sp>
          <p:nvSpPr>
            <p:cNvPr id="106" name="insert your awesome title here.">
              <a:extLst>
                <a:ext uri="{FF2B5EF4-FFF2-40B4-BE49-F238E27FC236}">
                  <a16:creationId xmlns:a16="http://schemas.microsoft.com/office/drawing/2014/main" id="{F1EEF893-D04E-854F-9D7C-93550BE49B4E}"/>
                </a:ext>
              </a:extLst>
            </p:cNvPr>
            <p:cNvSpPr txBox="1"/>
            <p:nvPr/>
          </p:nvSpPr>
          <p:spPr>
            <a:xfrm>
              <a:off x="4909081" y="4237205"/>
              <a:ext cx="2334197" cy="282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120000"/>
                </a:lnSpc>
                <a:defRPr sz="2500" cap="all" spc="75">
                  <a:latin typeface="+mn-lt"/>
                  <a:ea typeface="+mn-ea"/>
                  <a:cs typeface="+mn-cs"/>
                  <a:sym typeface="Montserrat ExtraBold"/>
                </a:defRPr>
              </a:lvl1pPr>
            </a:lstStyle>
            <a:p>
              <a:pPr marL="0" marR="0" lvl="0" indent="0" algn="r" defTabSz="457200" rtl="0" eaLnBrk="1" fontAlgn="auto" latinLnBrk="0" hangingPunct="1">
                <a:lnSpc>
                  <a:spcPts val="1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entury Gothic"/>
                  <a:ea typeface="+mn-ea"/>
                  <a:cs typeface="+mn-cs"/>
                  <a:sym typeface="Montserrat ExtraBold"/>
                </a:rPr>
                <a:t>Highlight 03</a:t>
              </a:r>
            </a:p>
          </p:txBody>
        </p:sp>
        <p:sp>
          <p:nvSpPr>
            <p:cNvPr id="107" name="insert your awesome title here.">
              <a:extLst>
                <a:ext uri="{FF2B5EF4-FFF2-40B4-BE49-F238E27FC236}">
                  <a16:creationId xmlns:a16="http://schemas.microsoft.com/office/drawing/2014/main" id="{70B52BCC-9FAF-0A46-8222-E19A2EE93287}"/>
                </a:ext>
              </a:extLst>
            </p:cNvPr>
            <p:cNvSpPr txBox="1"/>
            <p:nvPr/>
          </p:nvSpPr>
          <p:spPr>
            <a:xfrm>
              <a:off x="5455999" y="4674457"/>
              <a:ext cx="1787280" cy="7437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120000"/>
                </a:lnSpc>
                <a:defRPr sz="2500" cap="all" spc="75">
                  <a:latin typeface="+mn-lt"/>
                  <a:ea typeface="+mn-ea"/>
                  <a:cs typeface="+mn-cs"/>
                  <a:sym typeface="Montserrat ExtraBold"/>
                </a:defRPr>
              </a:lvl1pPr>
            </a:lstStyle>
            <a:p>
              <a:pPr marL="0" marR="0" lvl="0" indent="0" algn="r" defTabSz="457200" rtl="0" eaLnBrk="1" fontAlgn="auto" latinLnBrk="0" hangingPunct="1">
                <a:lnSpc>
                  <a:spcPts val="18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E7E6E6">
                      <a:lumMod val="25000"/>
                    </a:srgbClr>
                  </a:solidFill>
                  <a:effectLst/>
                  <a:uLnTx/>
                  <a:uFillTx/>
                  <a:latin typeface="Century Gothic"/>
                  <a:ea typeface="+mn-ea"/>
                  <a:cs typeface="Century Gothic"/>
                  <a:sym typeface="Montserrat ExtraBold"/>
                </a:rPr>
                <a:t>Largest Network of experienced Teachers </a:t>
              </a:r>
              <a:endParaRPr kumimoji="0" lang="en-US" sz="1600" b="0" i="0" u="none" strike="noStrike" kern="1200" cap="none" spc="0" normalizeH="0" baseline="0" noProof="0" dirty="0">
                <a:ln>
                  <a:noFill/>
                </a:ln>
                <a:solidFill>
                  <a:srgbClr val="E7E6E6">
                    <a:lumMod val="25000"/>
                  </a:srgbClr>
                </a:solidFill>
                <a:effectLst/>
                <a:uLnTx/>
                <a:uFillTx/>
                <a:latin typeface="Century Gothic"/>
                <a:ea typeface="+mn-ea"/>
                <a:cs typeface="Century Gothic"/>
                <a:sym typeface="Montserrat ExtraBold"/>
              </a:endParaRPr>
            </a:p>
          </p:txBody>
        </p:sp>
      </p:grpSp>
      <p:grpSp>
        <p:nvGrpSpPr>
          <p:cNvPr id="111" name="Group 110">
            <a:extLst>
              <a:ext uri="{FF2B5EF4-FFF2-40B4-BE49-F238E27FC236}">
                <a16:creationId xmlns:a16="http://schemas.microsoft.com/office/drawing/2014/main" id="{C7DE9D09-13C0-C146-ABFB-EA1F57AA4055}"/>
              </a:ext>
            </a:extLst>
          </p:cNvPr>
          <p:cNvGrpSpPr/>
          <p:nvPr/>
        </p:nvGrpSpPr>
        <p:grpSpPr>
          <a:xfrm>
            <a:off x="734291" y="2407079"/>
            <a:ext cx="2861953" cy="1178511"/>
            <a:chOff x="4909081" y="4237206"/>
            <a:chExt cx="2334199" cy="1178511"/>
          </a:xfrm>
        </p:grpSpPr>
        <p:sp>
          <p:nvSpPr>
            <p:cNvPr id="112" name="insert your awesome title here.">
              <a:extLst>
                <a:ext uri="{FF2B5EF4-FFF2-40B4-BE49-F238E27FC236}">
                  <a16:creationId xmlns:a16="http://schemas.microsoft.com/office/drawing/2014/main" id="{1EB84C61-C5CC-7E4D-9015-9AD346069D93}"/>
                </a:ext>
              </a:extLst>
            </p:cNvPr>
            <p:cNvSpPr txBox="1"/>
            <p:nvPr/>
          </p:nvSpPr>
          <p:spPr>
            <a:xfrm>
              <a:off x="4909081" y="4237206"/>
              <a:ext cx="2334197" cy="282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120000"/>
                </a:lnSpc>
                <a:defRPr sz="2500" cap="all" spc="75">
                  <a:latin typeface="+mn-lt"/>
                  <a:ea typeface="+mn-ea"/>
                  <a:cs typeface="+mn-cs"/>
                  <a:sym typeface="Montserrat ExtraBold"/>
                </a:defRPr>
              </a:lvl1pPr>
            </a:lstStyle>
            <a:p>
              <a:pPr marL="0" marR="0" lvl="0" indent="0" algn="r" defTabSz="457200" rtl="0" eaLnBrk="1" fontAlgn="auto" latinLnBrk="0" hangingPunct="1">
                <a:lnSpc>
                  <a:spcPts val="18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entury Gothic"/>
                  <a:ea typeface="+mn-ea"/>
                  <a:cs typeface="Century Gothic"/>
                  <a:sym typeface="Montserrat ExtraBold"/>
                </a:rPr>
                <a:t>Highlight 01</a:t>
              </a:r>
            </a:p>
          </p:txBody>
        </p:sp>
        <p:sp>
          <p:nvSpPr>
            <p:cNvPr id="113" name="insert your awesome title here.">
              <a:extLst>
                <a:ext uri="{FF2B5EF4-FFF2-40B4-BE49-F238E27FC236}">
                  <a16:creationId xmlns:a16="http://schemas.microsoft.com/office/drawing/2014/main" id="{0C08B092-535A-2440-9D4A-66DF898A84A0}"/>
                </a:ext>
              </a:extLst>
            </p:cNvPr>
            <p:cNvSpPr txBox="1"/>
            <p:nvPr/>
          </p:nvSpPr>
          <p:spPr>
            <a:xfrm>
              <a:off x="5343506" y="4458980"/>
              <a:ext cx="1899774" cy="9567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120000"/>
                </a:lnSpc>
                <a:defRPr sz="2500" cap="all" spc="75">
                  <a:latin typeface="+mn-lt"/>
                  <a:ea typeface="+mn-ea"/>
                  <a:cs typeface="+mn-cs"/>
                  <a:sym typeface="Montserrat ExtraBold"/>
                </a:defRPr>
              </a:lvl1pPr>
            </a:lstStyle>
            <a:p>
              <a:pPr marL="0" marR="0" lvl="0" indent="0" algn="r" defTabSz="457200" rtl="0" eaLnBrk="1" fontAlgn="auto" latinLnBrk="0" hangingPunct="1">
                <a:lnSpc>
                  <a:spcPts val="18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E7E6E6">
                      <a:lumMod val="25000"/>
                    </a:srgbClr>
                  </a:solidFill>
                  <a:effectLst/>
                  <a:uLnTx/>
                  <a:uFillTx/>
                  <a:latin typeface="Century Gothic"/>
                  <a:ea typeface="+mn-ea"/>
                  <a:cs typeface="Century Gothic"/>
                  <a:sym typeface="Montserrat ExtraBold"/>
                </a:rPr>
                <a:t>2018 onwards conducting similar type of Assessment  as NLBA</a:t>
              </a:r>
              <a:endParaRPr kumimoji="0" lang="en-US" sz="1400" b="0" i="0" u="none" strike="noStrike" kern="1200" cap="none" spc="0" normalizeH="0" baseline="0" noProof="0" dirty="0">
                <a:ln>
                  <a:noFill/>
                </a:ln>
                <a:solidFill>
                  <a:srgbClr val="E7E6E6">
                    <a:lumMod val="25000"/>
                  </a:srgbClr>
                </a:solidFill>
                <a:effectLst/>
                <a:uLnTx/>
                <a:uFillTx/>
                <a:latin typeface="Century Gothic"/>
                <a:ea typeface="+mn-ea"/>
                <a:cs typeface="Century Gothic"/>
                <a:sym typeface="Montserrat ExtraBold"/>
              </a:endParaRPr>
            </a:p>
          </p:txBody>
        </p:sp>
      </p:grpSp>
      <p:grpSp>
        <p:nvGrpSpPr>
          <p:cNvPr id="114" name="Group 113">
            <a:extLst>
              <a:ext uri="{FF2B5EF4-FFF2-40B4-BE49-F238E27FC236}">
                <a16:creationId xmlns:a16="http://schemas.microsoft.com/office/drawing/2014/main" id="{C008156F-AA48-C249-A9CB-2C417E602B45}"/>
              </a:ext>
            </a:extLst>
          </p:cNvPr>
          <p:cNvGrpSpPr/>
          <p:nvPr/>
        </p:nvGrpSpPr>
        <p:grpSpPr>
          <a:xfrm>
            <a:off x="8636222" y="1999104"/>
            <a:ext cx="2010558" cy="1283926"/>
            <a:chOff x="5455998" y="4236531"/>
            <a:chExt cx="2010558" cy="1283926"/>
          </a:xfrm>
        </p:grpSpPr>
        <p:sp>
          <p:nvSpPr>
            <p:cNvPr id="115" name="insert your awesome title here.">
              <a:extLst>
                <a:ext uri="{FF2B5EF4-FFF2-40B4-BE49-F238E27FC236}">
                  <a16:creationId xmlns:a16="http://schemas.microsoft.com/office/drawing/2014/main" id="{AEB0D64B-C8E9-6940-9A6B-B5E70C432521}"/>
                </a:ext>
              </a:extLst>
            </p:cNvPr>
            <p:cNvSpPr txBox="1"/>
            <p:nvPr/>
          </p:nvSpPr>
          <p:spPr>
            <a:xfrm>
              <a:off x="5455998" y="4236531"/>
              <a:ext cx="1787280" cy="282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120000"/>
                </a:lnSpc>
                <a:defRPr sz="2500" cap="all" spc="75">
                  <a:latin typeface="+mn-lt"/>
                  <a:ea typeface="+mn-ea"/>
                  <a:cs typeface="+mn-cs"/>
                  <a:sym typeface="Montserrat ExtraBold"/>
                </a:defRPr>
              </a:lvl1p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entury Gothic"/>
                  <a:ea typeface="+mn-ea"/>
                  <a:cs typeface="Century Gothic"/>
                  <a:sym typeface="Montserrat ExtraBold"/>
                </a:rPr>
                <a:t>Highlight 02</a:t>
              </a:r>
            </a:p>
          </p:txBody>
        </p:sp>
        <p:sp>
          <p:nvSpPr>
            <p:cNvPr id="116" name="insert your awesome title here.">
              <a:extLst>
                <a:ext uri="{FF2B5EF4-FFF2-40B4-BE49-F238E27FC236}">
                  <a16:creationId xmlns:a16="http://schemas.microsoft.com/office/drawing/2014/main" id="{FA2AD744-5030-D043-8AF3-0362BA234A88}"/>
                </a:ext>
              </a:extLst>
            </p:cNvPr>
            <p:cNvSpPr txBox="1"/>
            <p:nvPr/>
          </p:nvSpPr>
          <p:spPr>
            <a:xfrm>
              <a:off x="5455998" y="4572249"/>
              <a:ext cx="2010558" cy="948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120000"/>
                </a:lnSpc>
                <a:defRPr sz="2500" cap="all" spc="75">
                  <a:latin typeface="+mn-lt"/>
                  <a:ea typeface="+mn-ea"/>
                  <a:cs typeface="+mn-cs"/>
                  <a:sym typeface="Montserrat ExtraBold"/>
                </a:defRPr>
              </a:lvl1p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7E6E6">
                      <a:lumMod val="25000"/>
                    </a:srgbClr>
                  </a:solidFill>
                  <a:effectLst/>
                  <a:uLnTx/>
                  <a:uFillTx/>
                  <a:latin typeface="Century Gothic"/>
                  <a:ea typeface="+mn-ea"/>
                  <a:cs typeface="Century Gothic"/>
                  <a:sym typeface="Montserrat ExtraBold"/>
                </a:rPr>
                <a:t>2012 onwards providing assessment tools and training to various schools of India </a:t>
              </a:r>
              <a:endParaRPr kumimoji="0" lang="en-US" sz="1200" b="0" i="0" u="none" strike="noStrike" kern="1200" cap="none" spc="0" normalizeH="0" baseline="0" noProof="0" dirty="0">
                <a:ln>
                  <a:noFill/>
                </a:ln>
                <a:solidFill>
                  <a:srgbClr val="E7E6E6">
                    <a:lumMod val="25000"/>
                  </a:srgbClr>
                </a:solidFill>
                <a:effectLst/>
                <a:uLnTx/>
                <a:uFillTx/>
                <a:latin typeface="Century Gothic"/>
                <a:ea typeface="+mn-ea"/>
                <a:cs typeface="Century Gothic"/>
                <a:sym typeface="Montserrat ExtraBold"/>
              </a:endParaRPr>
            </a:p>
          </p:txBody>
        </p:sp>
      </p:grpSp>
      <p:grpSp>
        <p:nvGrpSpPr>
          <p:cNvPr id="117" name="Group 116">
            <a:extLst>
              <a:ext uri="{FF2B5EF4-FFF2-40B4-BE49-F238E27FC236}">
                <a16:creationId xmlns:a16="http://schemas.microsoft.com/office/drawing/2014/main" id="{952F31F3-E164-4246-B21F-F5FB9F5D43AD}"/>
              </a:ext>
            </a:extLst>
          </p:cNvPr>
          <p:cNvGrpSpPr/>
          <p:nvPr/>
        </p:nvGrpSpPr>
        <p:grpSpPr>
          <a:xfrm>
            <a:off x="8636222" y="4167917"/>
            <a:ext cx="1891047" cy="1176365"/>
            <a:chOff x="5352231" y="4236531"/>
            <a:chExt cx="1891047" cy="1176365"/>
          </a:xfrm>
        </p:grpSpPr>
        <p:sp>
          <p:nvSpPr>
            <p:cNvPr id="118" name="insert your awesome title here.">
              <a:extLst>
                <a:ext uri="{FF2B5EF4-FFF2-40B4-BE49-F238E27FC236}">
                  <a16:creationId xmlns:a16="http://schemas.microsoft.com/office/drawing/2014/main" id="{D1ADF7F1-B698-5B49-B998-0A60E3FBE8D8}"/>
                </a:ext>
              </a:extLst>
            </p:cNvPr>
            <p:cNvSpPr txBox="1"/>
            <p:nvPr/>
          </p:nvSpPr>
          <p:spPr>
            <a:xfrm>
              <a:off x="5352231" y="4236531"/>
              <a:ext cx="1891047" cy="282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120000"/>
                </a:lnSpc>
                <a:defRPr sz="2500" cap="all" spc="75">
                  <a:latin typeface="+mn-lt"/>
                  <a:ea typeface="+mn-ea"/>
                  <a:cs typeface="+mn-cs"/>
                  <a:sym typeface="Montserrat ExtraBold"/>
                </a:defRPr>
              </a:lvl1p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entury Gothic"/>
                  <a:ea typeface="+mn-ea"/>
                  <a:cs typeface="+mn-cs"/>
                  <a:sym typeface="Montserrat ExtraBold"/>
                </a:rPr>
                <a:t>Highlight 04</a:t>
              </a:r>
            </a:p>
          </p:txBody>
        </p:sp>
        <p:sp>
          <p:nvSpPr>
            <p:cNvPr id="119" name="insert your awesome title here.">
              <a:extLst>
                <a:ext uri="{FF2B5EF4-FFF2-40B4-BE49-F238E27FC236}">
                  <a16:creationId xmlns:a16="http://schemas.microsoft.com/office/drawing/2014/main" id="{BFF073E9-4927-1445-9842-DE403E03CF5C}"/>
                </a:ext>
              </a:extLst>
            </p:cNvPr>
            <p:cNvSpPr txBox="1"/>
            <p:nvPr/>
          </p:nvSpPr>
          <p:spPr>
            <a:xfrm>
              <a:off x="5352232" y="4461802"/>
              <a:ext cx="1787279" cy="951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nSpc>
                  <a:spcPct val="120000"/>
                </a:lnSpc>
                <a:defRPr sz="2500" cap="all" spc="75">
                  <a:latin typeface="+mn-lt"/>
                  <a:ea typeface="+mn-ea"/>
                  <a:cs typeface="+mn-cs"/>
                  <a:sym typeface="Montserrat ExtraBold"/>
                </a:defRPr>
              </a:lvl1p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E6E6">
                      <a:lumMod val="25000"/>
                    </a:srgbClr>
                  </a:solidFill>
                  <a:effectLst/>
                  <a:uLnTx/>
                  <a:uFillTx/>
                  <a:latin typeface="Century Gothic"/>
                  <a:ea typeface="+mn-ea"/>
                  <a:cs typeface="Century Gothic"/>
                  <a:sym typeface="Montserrat ExtraBold"/>
                </a:rPr>
                <a:t>We are the one among 500 schools selected for this opportunity</a:t>
              </a:r>
            </a:p>
          </p:txBody>
        </p:sp>
      </p:grpSp>
      <p:grpSp>
        <p:nvGrpSpPr>
          <p:cNvPr id="5" name="Group 4">
            <a:extLst>
              <a:ext uri="{FF2B5EF4-FFF2-40B4-BE49-F238E27FC236}">
                <a16:creationId xmlns:a16="http://schemas.microsoft.com/office/drawing/2014/main" id="{76214ACE-226A-6542-A8A4-8ACEE1D26156}"/>
              </a:ext>
            </a:extLst>
          </p:cNvPr>
          <p:cNvGrpSpPr/>
          <p:nvPr/>
        </p:nvGrpSpPr>
        <p:grpSpPr>
          <a:xfrm>
            <a:off x="7065621" y="4340587"/>
            <a:ext cx="1193665" cy="1002480"/>
            <a:chOff x="7065621" y="4340587"/>
            <a:chExt cx="1193665" cy="1002480"/>
          </a:xfrm>
        </p:grpSpPr>
        <p:sp>
          <p:nvSpPr>
            <p:cNvPr id="68" name="Freeform 139">
              <a:extLst>
                <a:ext uri="{FF2B5EF4-FFF2-40B4-BE49-F238E27FC236}">
                  <a16:creationId xmlns:a16="http://schemas.microsoft.com/office/drawing/2014/main" id="{FA0B88CD-8EFB-1343-8911-F1073672A9EB}"/>
                </a:ext>
              </a:extLst>
            </p:cNvPr>
            <p:cNvSpPr>
              <a:spLocks/>
            </p:cNvSpPr>
            <p:nvPr/>
          </p:nvSpPr>
          <p:spPr bwMode="auto">
            <a:xfrm rot="1459717">
              <a:off x="7065621" y="4442534"/>
              <a:ext cx="657152" cy="504461"/>
            </a:xfrm>
            <a:custGeom>
              <a:avLst/>
              <a:gdLst>
                <a:gd name="T0" fmla="*/ 114 w 433"/>
                <a:gd name="T1" fmla="*/ 333 h 333"/>
                <a:gd name="T2" fmla="*/ 25 w 433"/>
                <a:gd name="T3" fmla="*/ 0 h 333"/>
                <a:gd name="T4" fmla="*/ 433 w 433"/>
                <a:gd name="T5" fmla="*/ 86 h 333"/>
                <a:gd name="T6" fmla="*/ 114 w 433"/>
                <a:gd name="T7" fmla="*/ 333 h 333"/>
              </a:gdLst>
              <a:ahLst/>
              <a:cxnLst>
                <a:cxn ang="0">
                  <a:pos x="T0" y="T1"/>
                </a:cxn>
                <a:cxn ang="0">
                  <a:pos x="T2" y="T3"/>
                </a:cxn>
                <a:cxn ang="0">
                  <a:pos x="T4" y="T5"/>
                </a:cxn>
                <a:cxn ang="0">
                  <a:pos x="T6" y="T7"/>
                </a:cxn>
              </a:cxnLst>
              <a:rect l="0" t="0" r="r" b="b"/>
              <a:pathLst>
                <a:path w="433" h="333">
                  <a:moveTo>
                    <a:pt x="114" y="333"/>
                  </a:moveTo>
                  <a:cubicBezTo>
                    <a:pt x="31" y="241"/>
                    <a:pt x="0" y="117"/>
                    <a:pt x="25" y="0"/>
                  </a:cubicBezTo>
                  <a:cubicBezTo>
                    <a:pt x="433" y="86"/>
                    <a:pt x="433" y="86"/>
                    <a:pt x="433" y="86"/>
                  </a:cubicBezTo>
                  <a:lnTo>
                    <a:pt x="114" y="33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136">
              <a:extLst>
                <a:ext uri="{FF2B5EF4-FFF2-40B4-BE49-F238E27FC236}">
                  <a16:creationId xmlns:a16="http://schemas.microsoft.com/office/drawing/2014/main" id="{50D5FC23-4E8D-8C46-B133-E80021EA2A4E}"/>
                </a:ext>
              </a:extLst>
            </p:cNvPr>
            <p:cNvSpPr>
              <a:spLocks/>
            </p:cNvSpPr>
            <p:nvPr/>
          </p:nvSpPr>
          <p:spPr bwMode="auto">
            <a:xfrm rot="6150312">
              <a:off x="7537063" y="4620843"/>
              <a:ext cx="1002480" cy="441967"/>
            </a:xfrm>
            <a:custGeom>
              <a:avLst/>
              <a:gdLst>
                <a:gd name="T0" fmla="*/ 19 w 660"/>
                <a:gd name="T1" fmla="*/ 150 h 291"/>
                <a:gd name="T2" fmla="*/ 290 w 660"/>
                <a:gd name="T3" fmla="*/ 25 h 291"/>
                <a:gd name="T4" fmla="*/ 510 w 660"/>
                <a:gd name="T5" fmla="*/ 101 h 291"/>
                <a:gd name="T6" fmla="*/ 635 w 660"/>
                <a:gd name="T7" fmla="*/ 291 h 291"/>
                <a:gd name="T8" fmla="*/ 660 w 660"/>
                <a:gd name="T9" fmla="*/ 284 h 291"/>
                <a:gd name="T10" fmla="*/ 525 w 660"/>
                <a:gd name="T11" fmla="*/ 81 h 291"/>
                <a:gd name="T12" fmla="*/ 290 w 660"/>
                <a:gd name="T13" fmla="*/ 0 h 291"/>
                <a:gd name="T14" fmla="*/ 0 w 660"/>
                <a:gd name="T15" fmla="*/ 134 h 291"/>
                <a:gd name="T16" fmla="*/ 19 w 660"/>
                <a:gd name="T17" fmla="*/ 15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0" h="291">
                  <a:moveTo>
                    <a:pt x="19" y="150"/>
                  </a:moveTo>
                  <a:cubicBezTo>
                    <a:pt x="84" y="74"/>
                    <a:pt x="182" y="25"/>
                    <a:pt x="290" y="25"/>
                  </a:cubicBezTo>
                  <a:cubicBezTo>
                    <a:pt x="373" y="25"/>
                    <a:pt x="449" y="53"/>
                    <a:pt x="510" y="101"/>
                  </a:cubicBezTo>
                  <a:cubicBezTo>
                    <a:pt x="570" y="148"/>
                    <a:pt x="615" y="214"/>
                    <a:pt x="635" y="291"/>
                  </a:cubicBezTo>
                  <a:cubicBezTo>
                    <a:pt x="660" y="284"/>
                    <a:pt x="660" y="284"/>
                    <a:pt x="660" y="284"/>
                  </a:cubicBezTo>
                  <a:cubicBezTo>
                    <a:pt x="638" y="202"/>
                    <a:pt x="590" y="131"/>
                    <a:pt x="525" y="81"/>
                  </a:cubicBezTo>
                  <a:cubicBezTo>
                    <a:pt x="460" y="30"/>
                    <a:pt x="379" y="0"/>
                    <a:pt x="290" y="0"/>
                  </a:cubicBezTo>
                  <a:cubicBezTo>
                    <a:pt x="174" y="0"/>
                    <a:pt x="70" y="52"/>
                    <a:pt x="0" y="134"/>
                  </a:cubicBezTo>
                  <a:lnTo>
                    <a:pt x="19" y="15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511E080E-C356-D14B-8ADF-ECA4C2B1470C}"/>
              </a:ext>
            </a:extLst>
          </p:cNvPr>
          <p:cNvGrpSpPr/>
          <p:nvPr/>
        </p:nvGrpSpPr>
        <p:grpSpPr>
          <a:xfrm>
            <a:off x="7190931" y="4191694"/>
            <a:ext cx="1017298" cy="1016653"/>
            <a:chOff x="7190931" y="4191694"/>
            <a:chExt cx="1017298" cy="1016653"/>
          </a:xfrm>
        </p:grpSpPr>
        <p:sp>
          <p:nvSpPr>
            <p:cNvPr id="69" name="Freeform 140">
              <a:extLst>
                <a:ext uri="{FF2B5EF4-FFF2-40B4-BE49-F238E27FC236}">
                  <a16:creationId xmlns:a16="http://schemas.microsoft.com/office/drawing/2014/main" id="{E01B4589-3DF5-734B-9BDB-9773719DAAA0}"/>
                </a:ext>
              </a:extLst>
            </p:cNvPr>
            <p:cNvSpPr>
              <a:spLocks/>
            </p:cNvSpPr>
            <p:nvPr/>
          </p:nvSpPr>
          <p:spPr bwMode="auto">
            <a:xfrm>
              <a:off x="7190931" y="4191694"/>
              <a:ext cx="1017298" cy="1016653"/>
            </a:xfrm>
            <a:custGeom>
              <a:avLst/>
              <a:gdLst>
                <a:gd name="T0" fmla="*/ 575 w 670"/>
                <a:gd name="T1" fmla="*/ 507 h 670"/>
                <a:gd name="T2" fmla="*/ 163 w 670"/>
                <a:gd name="T3" fmla="*/ 575 h 670"/>
                <a:gd name="T4" fmla="*/ 95 w 670"/>
                <a:gd name="T5" fmla="*/ 163 h 670"/>
                <a:gd name="T6" fmla="*/ 507 w 670"/>
                <a:gd name="T7" fmla="*/ 95 h 670"/>
                <a:gd name="T8" fmla="*/ 575 w 670"/>
                <a:gd name="T9" fmla="*/ 507 h 670"/>
              </a:gdLst>
              <a:ahLst/>
              <a:cxnLst>
                <a:cxn ang="0">
                  <a:pos x="T0" y="T1"/>
                </a:cxn>
                <a:cxn ang="0">
                  <a:pos x="T2" y="T3"/>
                </a:cxn>
                <a:cxn ang="0">
                  <a:pos x="T4" y="T5"/>
                </a:cxn>
                <a:cxn ang="0">
                  <a:pos x="T6" y="T7"/>
                </a:cxn>
                <a:cxn ang="0">
                  <a:pos x="T8" y="T9"/>
                </a:cxn>
              </a:cxnLst>
              <a:rect l="0" t="0" r="r" b="b"/>
              <a:pathLst>
                <a:path w="670" h="670">
                  <a:moveTo>
                    <a:pt x="575" y="507"/>
                  </a:moveTo>
                  <a:cubicBezTo>
                    <a:pt x="480" y="640"/>
                    <a:pt x="296" y="670"/>
                    <a:pt x="163" y="575"/>
                  </a:cubicBezTo>
                  <a:cubicBezTo>
                    <a:pt x="31" y="480"/>
                    <a:pt x="0" y="296"/>
                    <a:pt x="95" y="163"/>
                  </a:cubicBezTo>
                  <a:cubicBezTo>
                    <a:pt x="190" y="31"/>
                    <a:pt x="375" y="0"/>
                    <a:pt x="507" y="95"/>
                  </a:cubicBezTo>
                  <a:cubicBezTo>
                    <a:pt x="640" y="190"/>
                    <a:pt x="670" y="375"/>
                    <a:pt x="575" y="50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141">
              <a:extLst>
                <a:ext uri="{FF2B5EF4-FFF2-40B4-BE49-F238E27FC236}">
                  <a16:creationId xmlns:a16="http://schemas.microsoft.com/office/drawing/2014/main" id="{FE6D2989-466E-B640-A186-EF9CE26DD180}"/>
                </a:ext>
              </a:extLst>
            </p:cNvPr>
            <p:cNvSpPr>
              <a:spLocks/>
            </p:cNvSpPr>
            <p:nvPr/>
          </p:nvSpPr>
          <p:spPr bwMode="auto">
            <a:xfrm>
              <a:off x="7292726" y="4290032"/>
              <a:ext cx="813709" cy="813065"/>
            </a:xfrm>
            <a:custGeom>
              <a:avLst/>
              <a:gdLst>
                <a:gd name="T0" fmla="*/ 460 w 536"/>
                <a:gd name="T1" fmla="*/ 406 h 536"/>
                <a:gd name="T2" fmla="*/ 130 w 536"/>
                <a:gd name="T3" fmla="*/ 460 h 536"/>
                <a:gd name="T4" fmla="*/ 76 w 536"/>
                <a:gd name="T5" fmla="*/ 130 h 536"/>
                <a:gd name="T6" fmla="*/ 406 w 536"/>
                <a:gd name="T7" fmla="*/ 76 h 536"/>
                <a:gd name="T8" fmla="*/ 460 w 536"/>
                <a:gd name="T9" fmla="*/ 406 h 536"/>
              </a:gdLst>
              <a:ahLst/>
              <a:cxnLst>
                <a:cxn ang="0">
                  <a:pos x="T0" y="T1"/>
                </a:cxn>
                <a:cxn ang="0">
                  <a:pos x="T2" y="T3"/>
                </a:cxn>
                <a:cxn ang="0">
                  <a:pos x="T4" y="T5"/>
                </a:cxn>
                <a:cxn ang="0">
                  <a:pos x="T6" y="T7"/>
                </a:cxn>
                <a:cxn ang="0">
                  <a:pos x="T8" y="T9"/>
                </a:cxn>
              </a:cxnLst>
              <a:rect l="0" t="0" r="r" b="b"/>
              <a:pathLst>
                <a:path w="536" h="536">
                  <a:moveTo>
                    <a:pt x="460" y="406"/>
                  </a:moveTo>
                  <a:cubicBezTo>
                    <a:pt x="384" y="512"/>
                    <a:pt x="236" y="536"/>
                    <a:pt x="130" y="460"/>
                  </a:cubicBezTo>
                  <a:cubicBezTo>
                    <a:pt x="24" y="384"/>
                    <a:pt x="0" y="236"/>
                    <a:pt x="76" y="130"/>
                  </a:cubicBezTo>
                  <a:cubicBezTo>
                    <a:pt x="152" y="24"/>
                    <a:pt x="300" y="0"/>
                    <a:pt x="406" y="76"/>
                  </a:cubicBezTo>
                  <a:cubicBezTo>
                    <a:pt x="512" y="152"/>
                    <a:pt x="536" y="300"/>
                    <a:pt x="460" y="406"/>
                  </a:cubicBez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grpSp>
      <p:pic>
        <p:nvPicPr>
          <p:cNvPr id="46" name="Picture 45">
            <a:extLst>
              <a:ext uri="{FF2B5EF4-FFF2-40B4-BE49-F238E27FC236}">
                <a16:creationId xmlns:a16="http://schemas.microsoft.com/office/drawing/2014/main" id="{8976CA7E-3354-4B2F-A7CB-93A700768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344" y="-80560"/>
            <a:ext cx="2151057" cy="1194777"/>
          </a:xfrm>
          <a:prstGeom prst="rect">
            <a:avLst/>
          </a:prstGeom>
        </p:spPr>
      </p:pic>
      <p:pic>
        <p:nvPicPr>
          <p:cNvPr id="48" name="Picture 47">
            <a:extLst>
              <a:ext uri="{FF2B5EF4-FFF2-40B4-BE49-F238E27FC236}">
                <a16:creationId xmlns:a16="http://schemas.microsoft.com/office/drawing/2014/main" id="{24BB3797-4F47-4A77-A7D1-46B3E234CA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5227" y="3473685"/>
            <a:ext cx="2151057" cy="1194777"/>
          </a:xfrm>
          <a:prstGeom prst="rect">
            <a:avLst/>
          </a:prstGeom>
        </p:spPr>
      </p:pic>
    </p:spTree>
    <p:extLst>
      <p:ext uri="{BB962C8B-B14F-4D97-AF65-F5344CB8AC3E}">
        <p14:creationId xmlns:p14="http://schemas.microsoft.com/office/powerpoint/2010/main" val="93570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p:tgtEl>
                                          <p:spTgt spid="43"/>
                                        </p:tgtEl>
                                        <p:attrNameLst>
                                          <p:attrName>ppt_y</p:attrName>
                                        </p:attrNameLst>
                                      </p:cBhvr>
                                      <p:tavLst>
                                        <p:tav tm="0">
                                          <p:val>
                                            <p:strVal val="#ppt_y-#ppt_h*1.125000"/>
                                          </p:val>
                                        </p:tav>
                                        <p:tav tm="100000">
                                          <p:val>
                                            <p:strVal val="#ppt_y"/>
                                          </p:val>
                                        </p:tav>
                                      </p:tavLst>
                                    </p:anim>
                                    <p:animEffect transition="in" filter="wipe(down)">
                                      <p:cBhvr>
                                        <p:cTn id="8" dur="1000"/>
                                        <p:tgtEl>
                                          <p:spTgt spid="43"/>
                                        </p:tgtEl>
                                      </p:cBhvr>
                                    </p:animEffect>
                                  </p:childTnLst>
                                </p:cTn>
                              </p:par>
                              <p:par>
                                <p:cTn id="9" presetID="23" presetClass="entr" presetSubtype="16"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0" fill="hold"/>
                                        <p:tgtEl>
                                          <p:spTgt spid="40"/>
                                        </p:tgtEl>
                                        <p:attrNameLst>
                                          <p:attrName>ppt_w</p:attrName>
                                        </p:attrNameLst>
                                      </p:cBhvr>
                                      <p:tavLst>
                                        <p:tav tm="0">
                                          <p:val>
                                            <p:fltVal val="0"/>
                                          </p:val>
                                        </p:tav>
                                        <p:tav tm="100000">
                                          <p:val>
                                            <p:strVal val="#ppt_w"/>
                                          </p:val>
                                        </p:tav>
                                      </p:tavLst>
                                    </p:anim>
                                    <p:anim calcmode="lin" valueType="num">
                                      <p:cBhvr>
                                        <p:cTn id="12" dur="1500" fill="hold"/>
                                        <p:tgtEl>
                                          <p:spTgt spid="40"/>
                                        </p:tgtEl>
                                        <p:attrNameLst>
                                          <p:attrName>ppt_h</p:attrName>
                                        </p:attrNameLst>
                                      </p:cBhvr>
                                      <p:tavLst>
                                        <p:tav tm="0">
                                          <p:val>
                                            <p:fltVal val="0"/>
                                          </p:val>
                                        </p:tav>
                                        <p:tav tm="100000">
                                          <p:val>
                                            <p:strVal val="#ppt_h"/>
                                          </p:val>
                                        </p:tav>
                                      </p:tavLst>
                                    </p:anim>
                                  </p:childTnLst>
                                </p:cTn>
                              </p:par>
                              <p:par>
                                <p:cTn id="13" presetID="22" presetClass="entr" presetSubtype="8" fill="hold" grpId="0" nodeType="withEffect">
                                  <p:stCondLst>
                                    <p:cond delay="1000"/>
                                  </p:stCondLst>
                                  <p:childTnLst>
                                    <p:set>
                                      <p:cBhvr>
                                        <p:cTn id="14" dur="1" fill="hold">
                                          <p:stCondLst>
                                            <p:cond delay="0"/>
                                          </p:stCondLst>
                                        </p:cTn>
                                        <p:tgtEl>
                                          <p:spTgt spid="50"/>
                                        </p:tgtEl>
                                        <p:attrNameLst>
                                          <p:attrName>style.visibility</p:attrName>
                                        </p:attrNameLst>
                                      </p:cBhvr>
                                      <p:to>
                                        <p:strVal val="visible"/>
                                      </p:to>
                                    </p:set>
                                    <p:animEffect transition="in" filter="wipe(left)">
                                      <p:cBhvr>
                                        <p:cTn id="15" dur="2000"/>
                                        <p:tgtEl>
                                          <p:spTgt spid="50"/>
                                        </p:tgtEl>
                                      </p:cBhvr>
                                    </p:animEffect>
                                  </p:childTnLst>
                                </p:cTn>
                              </p:par>
                              <p:par>
                                <p:cTn id="16" presetID="6" presetClass="entr" presetSubtype="32" fill="hold" nodeType="withEffect">
                                  <p:stCondLst>
                                    <p:cond delay="1000"/>
                                  </p:stCondLst>
                                  <p:childTnLst>
                                    <p:set>
                                      <p:cBhvr>
                                        <p:cTn id="17" dur="1" fill="hold">
                                          <p:stCondLst>
                                            <p:cond delay="0"/>
                                          </p:stCondLst>
                                        </p:cTn>
                                        <p:tgtEl>
                                          <p:spTgt spid="2"/>
                                        </p:tgtEl>
                                        <p:attrNameLst>
                                          <p:attrName>style.visibility</p:attrName>
                                        </p:attrNameLst>
                                      </p:cBhvr>
                                      <p:to>
                                        <p:strVal val="visible"/>
                                      </p:to>
                                    </p:set>
                                    <p:animEffect transition="in" filter="circle(out)">
                                      <p:cBhvr>
                                        <p:cTn id="18" dur="2000"/>
                                        <p:tgtEl>
                                          <p:spTgt spid="2"/>
                                        </p:tgtEl>
                                      </p:cBhvr>
                                    </p:animEffect>
                                  </p:childTnLst>
                                </p:cTn>
                              </p:par>
                              <p:par>
                                <p:cTn id="19" presetID="23"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10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150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17" presetClass="entr" presetSubtype="2" fill="hold" nodeType="withEffect">
                                  <p:stCondLst>
                                    <p:cond delay="0"/>
                                  </p:stCondLst>
                                  <p:childTnLst>
                                    <p:set>
                                      <p:cBhvr>
                                        <p:cTn id="40" dur="1" fill="hold">
                                          <p:stCondLst>
                                            <p:cond delay="0"/>
                                          </p:stCondLst>
                                        </p:cTn>
                                        <p:tgtEl>
                                          <p:spTgt spid="111"/>
                                        </p:tgtEl>
                                        <p:attrNameLst>
                                          <p:attrName>style.visibility</p:attrName>
                                        </p:attrNameLst>
                                      </p:cBhvr>
                                      <p:to>
                                        <p:strVal val="visible"/>
                                      </p:to>
                                    </p:set>
                                    <p:anim calcmode="lin" valueType="num">
                                      <p:cBhvr>
                                        <p:cTn id="41" dur="500" fill="hold"/>
                                        <p:tgtEl>
                                          <p:spTgt spid="111"/>
                                        </p:tgtEl>
                                        <p:attrNameLst>
                                          <p:attrName>ppt_x</p:attrName>
                                        </p:attrNameLst>
                                      </p:cBhvr>
                                      <p:tavLst>
                                        <p:tav tm="0">
                                          <p:val>
                                            <p:strVal val="#ppt_x+#ppt_w/2"/>
                                          </p:val>
                                        </p:tav>
                                        <p:tav tm="100000">
                                          <p:val>
                                            <p:strVal val="#ppt_x"/>
                                          </p:val>
                                        </p:tav>
                                      </p:tavLst>
                                    </p:anim>
                                    <p:anim calcmode="lin" valueType="num">
                                      <p:cBhvr>
                                        <p:cTn id="42" dur="500" fill="hold"/>
                                        <p:tgtEl>
                                          <p:spTgt spid="111"/>
                                        </p:tgtEl>
                                        <p:attrNameLst>
                                          <p:attrName>ppt_y</p:attrName>
                                        </p:attrNameLst>
                                      </p:cBhvr>
                                      <p:tavLst>
                                        <p:tav tm="0">
                                          <p:val>
                                            <p:strVal val="#ppt_y"/>
                                          </p:val>
                                        </p:tav>
                                        <p:tav tm="100000">
                                          <p:val>
                                            <p:strVal val="#ppt_y"/>
                                          </p:val>
                                        </p:tav>
                                      </p:tavLst>
                                    </p:anim>
                                    <p:anim calcmode="lin" valueType="num">
                                      <p:cBhvr>
                                        <p:cTn id="43" dur="500" fill="hold"/>
                                        <p:tgtEl>
                                          <p:spTgt spid="111"/>
                                        </p:tgtEl>
                                        <p:attrNameLst>
                                          <p:attrName>ppt_w</p:attrName>
                                        </p:attrNameLst>
                                      </p:cBhvr>
                                      <p:tavLst>
                                        <p:tav tm="0">
                                          <p:val>
                                            <p:fltVal val="0"/>
                                          </p:val>
                                        </p:tav>
                                        <p:tav tm="100000">
                                          <p:val>
                                            <p:strVal val="#ppt_w"/>
                                          </p:val>
                                        </p:tav>
                                      </p:tavLst>
                                    </p:anim>
                                    <p:anim calcmode="lin" valueType="num">
                                      <p:cBhvr>
                                        <p:cTn id="44" dur="500" fill="hold"/>
                                        <p:tgtEl>
                                          <p:spTgt spid="111"/>
                                        </p:tgtEl>
                                        <p:attrNameLst>
                                          <p:attrName>ppt_h</p:attrName>
                                        </p:attrNameLst>
                                      </p:cBhvr>
                                      <p:tavLst>
                                        <p:tav tm="0">
                                          <p:val>
                                            <p:strVal val="#ppt_h"/>
                                          </p:val>
                                        </p:tav>
                                        <p:tav tm="100000">
                                          <p:val>
                                            <p:strVal val="#ppt_h"/>
                                          </p:val>
                                        </p:tav>
                                      </p:tavLst>
                                    </p:anim>
                                  </p:childTnLst>
                                </p:cTn>
                              </p:par>
                              <p:par>
                                <p:cTn id="45" presetID="10" presetClass="entr" presetSubtype="0" fill="hold" grpId="0" nodeType="withEffect">
                                  <p:stCondLst>
                                    <p:cond delay="50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par>
                                <p:cTn id="48" presetID="17" presetClass="entr" presetSubtype="8" fill="hold" nodeType="withEffect">
                                  <p:stCondLst>
                                    <p:cond delay="500"/>
                                  </p:stCondLst>
                                  <p:childTnLst>
                                    <p:set>
                                      <p:cBhvr>
                                        <p:cTn id="49" dur="1" fill="hold">
                                          <p:stCondLst>
                                            <p:cond delay="0"/>
                                          </p:stCondLst>
                                        </p:cTn>
                                        <p:tgtEl>
                                          <p:spTgt spid="114"/>
                                        </p:tgtEl>
                                        <p:attrNameLst>
                                          <p:attrName>style.visibility</p:attrName>
                                        </p:attrNameLst>
                                      </p:cBhvr>
                                      <p:to>
                                        <p:strVal val="visible"/>
                                      </p:to>
                                    </p:set>
                                    <p:anim calcmode="lin" valueType="num">
                                      <p:cBhvr>
                                        <p:cTn id="50" dur="500" fill="hold"/>
                                        <p:tgtEl>
                                          <p:spTgt spid="114"/>
                                        </p:tgtEl>
                                        <p:attrNameLst>
                                          <p:attrName>ppt_x</p:attrName>
                                        </p:attrNameLst>
                                      </p:cBhvr>
                                      <p:tavLst>
                                        <p:tav tm="0">
                                          <p:val>
                                            <p:strVal val="#ppt_x-#ppt_w/2"/>
                                          </p:val>
                                        </p:tav>
                                        <p:tav tm="100000">
                                          <p:val>
                                            <p:strVal val="#ppt_x"/>
                                          </p:val>
                                        </p:tav>
                                      </p:tavLst>
                                    </p:anim>
                                    <p:anim calcmode="lin" valueType="num">
                                      <p:cBhvr>
                                        <p:cTn id="51" dur="500" fill="hold"/>
                                        <p:tgtEl>
                                          <p:spTgt spid="114"/>
                                        </p:tgtEl>
                                        <p:attrNameLst>
                                          <p:attrName>ppt_y</p:attrName>
                                        </p:attrNameLst>
                                      </p:cBhvr>
                                      <p:tavLst>
                                        <p:tav tm="0">
                                          <p:val>
                                            <p:strVal val="#ppt_y"/>
                                          </p:val>
                                        </p:tav>
                                        <p:tav tm="100000">
                                          <p:val>
                                            <p:strVal val="#ppt_y"/>
                                          </p:val>
                                        </p:tav>
                                      </p:tavLst>
                                    </p:anim>
                                    <p:anim calcmode="lin" valueType="num">
                                      <p:cBhvr>
                                        <p:cTn id="52" dur="500" fill="hold"/>
                                        <p:tgtEl>
                                          <p:spTgt spid="114"/>
                                        </p:tgtEl>
                                        <p:attrNameLst>
                                          <p:attrName>ppt_w</p:attrName>
                                        </p:attrNameLst>
                                      </p:cBhvr>
                                      <p:tavLst>
                                        <p:tav tm="0">
                                          <p:val>
                                            <p:fltVal val="0"/>
                                          </p:val>
                                        </p:tav>
                                        <p:tav tm="100000">
                                          <p:val>
                                            <p:strVal val="#ppt_w"/>
                                          </p:val>
                                        </p:tav>
                                      </p:tavLst>
                                    </p:anim>
                                    <p:anim calcmode="lin" valueType="num">
                                      <p:cBhvr>
                                        <p:cTn id="53" dur="500" fill="hold"/>
                                        <p:tgtEl>
                                          <p:spTgt spid="114"/>
                                        </p:tgtEl>
                                        <p:attrNameLst>
                                          <p:attrName>ppt_h</p:attrName>
                                        </p:attrNameLst>
                                      </p:cBhvr>
                                      <p:tavLst>
                                        <p:tav tm="0">
                                          <p:val>
                                            <p:strVal val="#ppt_h"/>
                                          </p:val>
                                        </p:tav>
                                        <p:tav tm="100000">
                                          <p:val>
                                            <p:strVal val="#ppt_h"/>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7" presetClass="entr" presetSubtype="2" fill="hold" nodeType="withEffect">
                                  <p:stCondLst>
                                    <p:cond delay="1000"/>
                                  </p:stCondLst>
                                  <p:childTnLst>
                                    <p:set>
                                      <p:cBhvr>
                                        <p:cTn id="58" dur="1" fill="hold">
                                          <p:stCondLst>
                                            <p:cond delay="0"/>
                                          </p:stCondLst>
                                        </p:cTn>
                                        <p:tgtEl>
                                          <p:spTgt spid="105"/>
                                        </p:tgtEl>
                                        <p:attrNameLst>
                                          <p:attrName>style.visibility</p:attrName>
                                        </p:attrNameLst>
                                      </p:cBhvr>
                                      <p:to>
                                        <p:strVal val="visible"/>
                                      </p:to>
                                    </p:set>
                                    <p:anim calcmode="lin" valueType="num">
                                      <p:cBhvr>
                                        <p:cTn id="59" dur="500" fill="hold"/>
                                        <p:tgtEl>
                                          <p:spTgt spid="105"/>
                                        </p:tgtEl>
                                        <p:attrNameLst>
                                          <p:attrName>ppt_x</p:attrName>
                                        </p:attrNameLst>
                                      </p:cBhvr>
                                      <p:tavLst>
                                        <p:tav tm="0">
                                          <p:val>
                                            <p:strVal val="#ppt_x+#ppt_w/2"/>
                                          </p:val>
                                        </p:tav>
                                        <p:tav tm="100000">
                                          <p:val>
                                            <p:strVal val="#ppt_x"/>
                                          </p:val>
                                        </p:tav>
                                      </p:tavLst>
                                    </p:anim>
                                    <p:anim calcmode="lin" valueType="num">
                                      <p:cBhvr>
                                        <p:cTn id="60" dur="500" fill="hold"/>
                                        <p:tgtEl>
                                          <p:spTgt spid="105"/>
                                        </p:tgtEl>
                                        <p:attrNameLst>
                                          <p:attrName>ppt_y</p:attrName>
                                        </p:attrNameLst>
                                      </p:cBhvr>
                                      <p:tavLst>
                                        <p:tav tm="0">
                                          <p:val>
                                            <p:strVal val="#ppt_y"/>
                                          </p:val>
                                        </p:tav>
                                        <p:tav tm="100000">
                                          <p:val>
                                            <p:strVal val="#ppt_y"/>
                                          </p:val>
                                        </p:tav>
                                      </p:tavLst>
                                    </p:anim>
                                    <p:anim calcmode="lin" valueType="num">
                                      <p:cBhvr>
                                        <p:cTn id="61" dur="500" fill="hold"/>
                                        <p:tgtEl>
                                          <p:spTgt spid="105"/>
                                        </p:tgtEl>
                                        <p:attrNameLst>
                                          <p:attrName>ppt_w</p:attrName>
                                        </p:attrNameLst>
                                      </p:cBhvr>
                                      <p:tavLst>
                                        <p:tav tm="0">
                                          <p:val>
                                            <p:fltVal val="0"/>
                                          </p:val>
                                        </p:tav>
                                        <p:tav tm="100000">
                                          <p:val>
                                            <p:strVal val="#ppt_w"/>
                                          </p:val>
                                        </p:tav>
                                      </p:tavLst>
                                    </p:anim>
                                    <p:anim calcmode="lin" valueType="num">
                                      <p:cBhvr>
                                        <p:cTn id="62" dur="500" fill="hold"/>
                                        <p:tgtEl>
                                          <p:spTgt spid="105"/>
                                        </p:tgtEl>
                                        <p:attrNameLst>
                                          <p:attrName>ppt_h</p:attrName>
                                        </p:attrNameLst>
                                      </p:cBhvr>
                                      <p:tavLst>
                                        <p:tav tm="0">
                                          <p:val>
                                            <p:strVal val="#ppt_h"/>
                                          </p:val>
                                        </p:tav>
                                        <p:tav tm="100000">
                                          <p:val>
                                            <p:strVal val="#ppt_h"/>
                                          </p:val>
                                        </p:tav>
                                      </p:tavLst>
                                    </p:anim>
                                  </p:childTnLst>
                                </p:cTn>
                              </p:par>
                              <p:par>
                                <p:cTn id="63" presetID="10" presetClass="entr" presetSubtype="0" fill="hold" nodeType="withEffect">
                                  <p:stCondLst>
                                    <p:cond delay="150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500"/>
                                        <p:tgtEl>
                                          <p:spTgt spid="5"/>
                                        </p:tgtEl>
                                      </p:cBhvr>
                                    </p:animEffect>
                                  </p:childTnLst>
                                </p:cTn>
                              </p:par>
                              <p:par>
                                <p:cTn id="66" presetID="17" presetClass="entr" presetSubtype="8" fill="hold" nodeType="withEffect">
                                  <p:stCondLst>
                                    <p:cond delay="150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500" fill="hold"/>
                                        <p:tgtEl>
                                          <p:spTgt spid="117"/>
                                        </p:tgtEl>
                                        <p:attrNameLst>
                                          <p:attrName>ppt_x</p:attrName>
                                        </p:attrNameLst>
                                      </p:cBhvr>
                                      <p:tavLst>
                                        <p:tav tm="0">
                                          <p:val>
                                            <p:strVal val="#ppt_x-#ppt_w/2"/>
                                          </p:val>
                                        </p:tav>
                                        <p:tav tm="100000">
                                          <p:val>
                                            <p:strVal val="#ppt_x"/>
                                          </p:val>
                                        </p:tav>
                                      </p:tavLst>
                                    </p:anim>
                                    <p:anim calcmode="lin" valueType="num">
                                      <p:cBhvr>
                                        <p:cTn id="69" dur="500" fill="hold"/>
                                        <p:tgtEl>
                                          <p:spTgt spid="117"/>
                                        </p:tgtEl>
                                        <p:attrNameLst>
                                          <p:attrName>ppt_y</p:attrName>
                                        </p:attrNameLst>
                                      </p:cBhvr>
                                      <p:tavLst>
                                        <p:tav tm="0">
                                          <p:val>
                                            <p:strVal val="#ppt_y"/>
                                          </p:val>
                                        </p:tav>
                                        <p:tav tm="100000">
                                          <p:val>
                                            <p:strVal val="#ppt_y"/>
                                          </p:val>
                                        </p:tav>
                                      </p:tavLst>
                                    </p:anim>
                                    <p:anim calcmode="lin" valueType="num">
                                      <p:cBhvr>
                                        <p:cTn id="70" dur="500" fill="hold"/>
                                        <p:tgtEl>
                                          <p:spTgt spid="117"/>
                                        </p:tgtEl>
                                        <p:attrNameLst>
                                          <p:attrName>ppt_w</p:attrName>
                                        </p:attrNameLst>
                                      </p:cBhvr>
                                      <p:tavLst>
                                        <p:tav tm="0">
                                          <p:val>
                                            <p:fltVal val="0"/>
                                          </p:val>
                                        </p:tav>
                                        <p:tav tm="100000">
                                          <p:val>
                                            <p:strVal val="#ppt_w"/>
                                          </p:val>
                                        </p:tav>
                                      </p:tavLst>
                                    </p:anim>
                                    <p:anim calcmode="lin" valueType="num">
                                      <p:cBhvr>
                                        <p:cTn id="71" dur="500" fill="hold"/>
                                        <p:tgtEl>
                                          <p:spTgt spid="1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0" grpId="0" animBg="1"/>
      <p:bldP spid="42" grpId="0" animBg="1"/>
      <p:bldP spid="50"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5B02D4D-1F35-D848-A529-D8BC8144D218}"/>
              </a:ext>
            </a:extLst>
          </p:cNvPr>
          <p:cNvGrpSpPr/>
          <p:nvPr/>
        </p:nvGrpSpPr>
        <p:grpSpPr>
          <a:xfrm>
            <a:off x="1231805" y="2726350"/>
            <a:ext cx="1411444" cy="2229978"/>
            <a:chOff x="1231805" y="2726350"/>
            <a:chExt cx="1411444" cy="2229978"/>
          </a:xfrm>
        </p:grpSpPr>
        <p:sp>
          <p:nvSpPr>
            <p:cNvPr id="99" name="Arrow: Up 98">
              <a:extLst>
                <a:ext uri="{FF2B5EF4-FFF2-40B4-BE49-F238E27FC236}">
                  <a16:creationId xmlns:a16="http://schemas.microsoft.com/office/drawing/2014/main" id="{3DD53037-B134-49DB-9CC2-502142BEEF69}"/>
                </a:ext>
              </a:extLst>
            </p:cNvPr>
            <p:cNvSpPr/>
            <p:nvPr/>
          </p:nvSpPr>
          <p:spPr>
            <a:xfrm rot="18900000">
              <a:off x="1231805" y="2726350"/>
              <a:ext cx="1411444" cy="2229978"/>
            </a:xfrm>
            <a:prstGeom prst="upArrow">
              <a:avLst>
                <a:gd name="adj1" fmla="val 60196"/>
                <a:gd name="adj2" fmla="val 50000"/>
              </a:avLst>
            </a:prstGeom>
            <a:noFill/>
            <a:ln w="38100" cap="flat" cmpd="sng" algn="ctr">
              <a:solidFill>
                <a:srgbClr val="4D69FA"/>
              </a:solidFill>
              <a:prstDash val="solid"/>
              <a:miter lim="800000"/>
            </a:ln>
            <a:effectLst>
              <a:outerShdw blurRad="635000" dist="457200" dir="2700000" sx="90000" sy="90000" algn="ctr" rotWithShape="0">
                <a:srgbClr val="000000">
                  <a:alpha val="1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srgbClr val="FFFFFF"/>
                </a:solidFill>
                <a:effectLst/>
                <a:uLnTx/>
                <a:uFillTx/>
                <a:latin typeface="Inter"/>
                <a:ea typeface="+mn-ea"/>
                <a:cs typeface="+mn-cs"/>
              </a:endParaRPr>
            </a:p>
          </p:txBody>
        </p:sp>
        <p:sp>
          <p:nvSpPr>
            <p:cNvPr id="155" name="TextBox 154">
              <a:extLst>
                <a:ext uri="{FF2B5EF4-FFF2-40B4-BE49-F238E27FC236}">
                  <a16:creationId xmlns:a16="http://schemas.microsoft.com/office/drawing/2014/main" id="{6A7467BB-C2C2-4DDF-9473-8556C9C32B1A}"/>
                </a:ext>
              </a:extLst>
            </p:cNvPr>
            <p:cNvSpPr txBox="1"/>
            <p:nvPr/>
          </p:nvSpPr>
          <p:spPr>
            <a:xfrm rot="2700000">
              <a:off x="1646126" y="3437062"/>
              <a:ext cx="41389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D69FA"/>
                  </a:solidFill>
                  <a:effectLst/>
                  <a:uLnTx/>
                  <a:uFillTx/>
                  <a:latin typeface="Century Gothic" panose="020B0502020202020204" pitchFamily="34" charset="0"/>
                  <a:ea typeface="+mn-ea"/>
                  <a:cs typeface="+mn-cs"/>
                </a:rPr>
                <a:t>4</a:t>
              </a:r>
            </a:p>
          </p:txBody>
        </p:sp>
      </p:grpSp>
      <p:grpSp>
        <p:nvGrpSpPr>
          <p:cNvPr id="7" name="Group 6">
            <a:extLst>
              <a:ext uri="{FF2B5EF4-FFF2-40B4-BE49-F238E27FC236}">
                <a16:creationId xmlns:a16="http://schemas.microsoft.com/office/drawing/2014/main" id="{8BF6EDD3-22E3-214F-A070-5486399A01F7}"/>
              </a:ext>
            </a:extLst>
          </p:cNvPr>
          <p:cNvGrpSpPr/>
          <p:nvPr/>
        </p:nvGrpSpPr>
        <p:grpSpPr>
          <a:xfrm>
            <a:off x="2844593" y="4179432"/>
            <a:ext cx="2229978" cy="1411444"/>
            <a:chOff x="2844593" y="4179432"/>
            <a:chExt cx="2229978" cy="1411444"/>
          </a:xfrm>
        </p:grpSpPr>
        <p:sp>
          <p:nvSpPr>
            <p:cNvPr id="96" name="Arrow: Up 95">
              <a:extLst>
                <a:ext uri="{FF2B5EF4-FFF2-40B4-BE49-F238E27FC236}">
                  <a16:creationId xmlns:a16="http://schemas.microsoft.com/office/drawing/2014/main" id="{48245E9A-F821-4B0C-AA16-F7EF75917337}"/>
                </a:ext>
              </a:extLst>
            </p:cNvPr>
            <p:cNvSpPr/>
            <p:nvPr/>
          </p:nvSpPr>
          <p:spPr>
            <a:xfrm rot="2700000" flipV="1">
              <a:off x="3253860" y="3770165"/>
              <a:ext cx="1411444" cy="2229978"/>
            </a:xfrm>
            <a:prstGeom prst="upArrow">
              <a:avLst>
                <a:gd name="adj1" fmla="val 60196"/>
                <a:gd name="adj2" fmla="val 50000"/>
              </a:avLst>
            </a:prstGeom>
            <a:noFill/>
            <a:ln w="38100" cap="flat" cmpd="sng" algn="ctr">
              <a:solidFill>
                <a:srgbClr val="8D95B9"/>
              </a:solidFill>
              <a:prstDash val="solid"/>
              <a:miter lim="800000"/>
            </a:ln>
            <a:effectLst>
              <a:outerShdw blurRad="635000" dist="457200" dir="2700000" sx="90000" sy="90000" algn="ctr" rotWithShape="0">
                <a:srgbClr val="000000">
                  <a:alpha val="1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srgbClr val="FFFFFF"/>
                </a:solidFill>
                <a:effectLst/>
                <a:uLnTx/>
                <a:uFillTx/>
                <a:latin typeface="Inter"/>
                <a:ea typeface="+mn-ea"/>
                <a:cs typeface="+mn-cs"/>
              </a:endParaRPr>
            </a:p>
          </p:txBody>
        </p:sp>
        <p:sp>
          <p:nvSpPr>
            <p:cNvPr id="153" name="TextBox 152">
              <a:extLst>
                <a:ext uri="{FF2B5EF4-FFF2-40B4-BE49-F238E27FC236}">
                  <a16:creationId xmlns:a16="http://schemas.microsoft.com/office/drawing/2014/main" id="{283CE2FD-348C-4786-9BC8-582268DDA001}"/>
                </a:ext>
              </a:extLst>
            </p:cNvPr>
            <p:cNvSpPr txBox="1"/>
            <p:nvPr/>
          </p:nvSpPr>
          <p:spPr>
            <a:xfrm rot="18900000">
              <a:off x="3696993" y="4576155"/>
              <a:ext cx="44275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8A91B5"/>
                  </a:solidFill>
                  <a:effectLst/>
                  <a:uLnTx/>
                  <a:uFillTx/>
                  <a:latin typeface="Century Gothic" panose="020B0502020202020204" pitchFamily="34" charset="0"/>
                  <a:ea typeface="+mn-ea"/>
                  <a:cs typeface="+mn-cs"/>
                </a:rPr>
                <a:t>3</a:t>
              </a:r>
            </a:p>
          </p:txBody>
        </p:sp>
      </p:grpSp>
      <p:grpSp>
        <p:nvGrpSpPr>
          <p:cNvPr id="5" name="Group 4">
            <a:extLst>
              <a:ext uri="{FF2B5EF4-FFF2-40B4-BE49-F238E27FC236}">
                <a16:creationId xmlns:a16="http://schemas.microsoft.com/office/drawing/2014/main" id="{45FA26EF-E6D3-E245-B6C1-C6B97A0E0017}"/>
              </a:ext>
            </a:extLst>
          </p:cNvPr>
          <p:cNvGrpSpPr/>
          <p:nvPr/>
        </p:nvGrpSpPr>
        <p:grpSpPr>
          <a:xfrm>
            <a:off x="1972069" y="1273680"/>
            <a:ext cx="2229978" cy="1411444"/>
            <a:chOff x="1972069" y="1273680"/>
            <a:chExt cx="2229978" cy="1411444"/>
          </a:xfrm>
        </p:grpSpPr>
        <p:sp>
          <p:nvSpPr>
            <p:cNvPr id="98" name="Arrow: Up 97">
              <a:extLst>
                <a:ext uri="{FF2B5EF4-FFF2-40B4-BE49-F238E27FC236}">
                  <a16:creationId xmlns:a16="http://schemas.microsoft.com/office/drawing/2014/main" id="{882F0BEB-C195-45EC-9B27-8E3E27934366}"/>
                </a:ext>
              </a:extLst>
            </p:cNvPr>
            <p:cNvSpPr/>
            <p:nvPr/>
          </p:nvSpPr>
          <p:spPr>
            <a:xfrm rot="2700000" flipH="1">
              <a:off x="2381336" y="864413"/>
              <a:ext cx="1411444" cy="2229978"/>
            </a:xfrm>
            <a:prstGeom prst="upArrow">
              <a:avLst>
                <a:gd name="adj1" fmla="val 60196"/>
                <a:gd name="adj2" fmla="val 50000"/>
              </a:avLst>
            </a:prstGeom>
            <a:noFill/>
            <a:ln w="38100" cap="flat" cmpd="sng" algn="ctr">
              <a:solidFill>
                <a:srgbClr val="51C0B5"/>
              </a:solidFill>
              <a:prstDash val="solid"/>
              <a:miter lim="800000"/>
            </a:ln>
            <a:effectLst>
              <a:outerShdw blurRad="635000" dist="457200" dir="2700000" sx="90000" sy="90000" algn="ctr" rotWithShape="0">
                <a:srgbClr val="000000">
                  <a:alpha val="1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srgbClr val="FFFFFF"/>
                </a:solidFill>
                <a:effectLst/>
                <a:uLnTx/>
                <a:uFillTx/>
                <a:latin typeface="Inter"/>
                <a:ea typeface="+mn-ea"/>
                <a:cs typeface="+mn-cs"/>
              </a:endParaRPr>
            </a:p>
          </p:txBody>
        </p:sp>
        <p:sp>
          <p:nvSpPr>
            <p:cNvPr id="4096" name="TextBox 4095">
              <a:extLst>
                <a:ext uri="{FF2B5EF4-FFF2-40B4-BE49-F238E27FC236}">
                  <a16:creationId xmlns:a16="http://schemas.microsoft.com/office/drawing/2014/main" id="{906CF724-BE66-4FC1-9C0F-1D19BCCDA0B7}"/>
                </a:ext>
              </a:extLst>
            </p:cNvPr>
            <p:cNvSpPr txBox="1"/>
            <p:nvPr/>
          </p:nvSpPr>
          <p:spPr>
            <a:xfrm rot="18900000">
              <a:off x="2952861" y="1565525"/>
              <a:ext cx="41389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FC0B6"/>
                  </a:solidFill>
                  <a:effectLst/>
                  <a:uLnTx/>
                  <a:uFillTx/>
                  <a:latin typeface="Century Gothic" panose="020B0502020202020204" pitchFamily="34" charset="0"/>
                  <a:ea typeface="+mn-ea"/>
                  <a:cs typeface="+mn-cs"/>
                </a:rPr>
                <a:t>1</a:t>
              </a:r>
            </a:p>
          </p:txBody>
        </p:sp>
      </p:grpSp>
      <p:grpSp>
        <p:nvGrpSpPr>
          <p:cNvPr id="6" name="Group 5">
            <a:extLst>
              <a:ext uri="{FF2B5EF4-FFF2-40B4-BE49-F238E27FC236}">
                <a16:creationId xmlns:a16="http://schemas.microsoft.com/office/drawing/2014/main" id="{F3981D05-EA62-1442-B755-B717570FDF23}"/>
              </a:ext>
            </a:extLst>
          </p:cNvPr>
          <p:cNvGrpSpPr/>
          <p:nvPr/>
        </p:nvGrpSpPr>
        <p:grpSpPr>
          <a:xfrm>
            <a:off x="4450304" y="1866315"/>
            <a:ext cx="1411444" cy="2229978"/>
            <a:chOff x="4450304" y="1866315"/>
            <a:chExt cx="1411444" cy="2229978"/>
          </a:xfrm>
        </p:grpSpPr>
        <p:sp>
          <p:nvSpPr>
            <p:cNvPr id="97" name="Arrow: Up 96">
              <a:extLst>
                <a:ext uri="{FF2B5EF4-FFF2-40B4-BE49-F238E27FC236}">
                  <a16:creationId xmlns:a16="http://schemas.microsoft.com/office/drawing/2014/main" id="{20FBD3F8-6150-4101-965F-FC0A430ADCAF}"/>
                </a:ext>
              </a:extLst>
            </p:cNvPr>
            <p:cNvSpPr/>
            <p:nvPr/>
          </p:nvSpPr>
          <p:spPr>
            <a:xfrm rot="18900000" flipH="1" flipV="1">
              <a:off x="4450304" y="1866315"/>
              <a:ext cx="1411444" cy="2229978"/>
            </a:xfrm>
            <a:prstGeom prst="upArrow">
              <a:avLst>
                <a:gd name="adj1" fmla="val 60196"/>
                <a:gd name="adj2" fmla="val 50000"/>
              </a:avLst>
            </a:prstGeom>
            <a:noFill/>
            <a:ln w="38100" cap="flat" cmpd="sng" algn="ctr">
              <a:solidFill>
                <a:srgbClr val="03D990"/>
              </a:solidFill>
              <a:prstDash val="solid"/>
              <a:miter lim="800000"/>
            </a:ln>
            <a:effectLst>
              <a:outerShdw blurRad="635000" dist="457200" dir="2700000" sx="90000" sy="90000" algn="ctr" rotWithShape="0">
                <a:srgbClr val="000000">
                  <a:alpha val="1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srgbClr val="FFFFFF"/>
                </a:solidFill>
                <a:effectLst/>
                <a:uLnTx/>
                <a:uFillTx/>
                <a:latin typeface="Inter"/>
                <a:ea typeface="+mn-ea"/>
                <a:cs typeface="+mn-cs"/>
              </a:endParaRPr>
            </a:p>
          </p:txBody>
        </p:sp>
        <p:sp>
          <p:nvSpPr>
            <p:cNvPr id="154" name="TextBox 153">
              <a:extLst>
                <a:ext uri="{FF2B5EF4-FFF2-40B4-BE49-F238E27FC236}">
                  <a16:creationId xmlns:a16="http://schemas.microsoft.com/office/drawing/2014/main" id="{BB7A7BC8-0B3E-4D80-9C6F-E85278E4C451}"/>
                </a:ext>
              </a:extLst>
            </p:cNvPr>
            <p:cNvSpPr txBox="1"/>
            <p:nvPr/>
          </p:nvSpPr>
          <p:spPr>
            <a:xfrm rot="2700000">
              <a:off x="4967569" y="2715116"/>
              <a:ext cx="3850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3D990"/>
                  </a:solidFill>
                  <a:effectLst/>
                  <a:uLnTx/>
                  <a:uFillTx/>
                  <a:latin typeface="Century Gothic" panose="020B0502020202020204" pitchFamily="34" charset="0"/>
                  <a:ea typeface="+mn-ea"/>
                  <a:cs typeface="+mn-cs"/>
                </a:rPr>
                <a:t>2</a:t>
              </a:r>
            </a:p>
          </p:txBody>
        </p:sp>
      </p:grpSp>
      <p:grpSp>
        <p:nvGrpSpPr>
          <p:cNvPr id="4" name="Group 3">
            <a:extLst>
              <a:ext uri="{FF2B5EF4-FFF2-40B4-BE49-F238E27FC236}">
                <a16:creationId xmlns:a16="http://schemas.microsoft.com/office/drawing/2014/main" id="{9F5B1198-E9DB-BC41-8FE9-4867B94B77AB}"/>
              </a:ext>
            </a:extLst>
          </p:cNvPr>
          <p:cNvGrpSpPr/>
          <p:nvPr/>
        </p:nvGrpSpPr>
        <p:grpSpPr>
          <a:xfrm>
            <a:off x="2563770" y="2487688"/>
            <a:ext cx="1939847" cy="1842580"/>
            <a:chOff x="2563770" y="2487688"/>
            <a:chExt cx="1939847" cy="1842580"/>
          </a:xfrm>
        </p:grpSpPr>
        <p:sp>
          <p:nvSpPr>
            <p:cNvPr id="101" name="Rectangle: Rounded Corners 100">
              <a:extLst>
                <a:ext uri="{FF2B5EF4-FFF2-40B4-BE49-F238E27FC236}">
                  <a16:creationId xmlns:a16="http://schemas.microsoft.com/office/drawing/2014/main" id="{61979757-ADD8-469D-B878-F1E577EF779C}"/>
                </a:ext>
              </a:extLst>
            </p:cNvPr>
            <p:cNvSpPr/>
            <p:nvPr/>
          </p:nvSpPr>
          <p:spPr>
            <a:xfrm>
              <a:off x="2563770" y="2487688"/>
              <a:ext cx="1919105" cy="1842580"/>
            </a:xfrm>
            <a:prstGeom prst="roundRect">
              <a:avLst>
                <a:gd name="adj" fmla="val 9561"/>
              </a:avLst>
            </a:prstGeom>
            <a:solidFill>
              <a:srgbClr val="FFFFFF"/>
            </a:solidFill>
            <a:ln w="6350" cap="flat" cmpd="sng" algn="ctr">
              <a:noFill/>
              <a:prstDash val="solid"/>
              <a:miter lim="800000"/>
            </a:ln>
            <a:effectLst>
              <a:outerShdw blurRad="825500" dist="279400" dir="2700000" sx="90000" sy="90000" algn="tl" rotWithShape="0">
                <a:prstClr val="black">
                  <a:alpha val="1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a:ln>
                  <a:noFill/>
                </a:ln>
                <a:solidFill>
                  <a:srgbClr val="FFFFFF"/>
                </a:solidFill>
                <a:effectLst/>
                <a:uLnTx/>
                <a:uFillTx/>
                <a:latin typeface="Inter"/>
                <a:ea typeface="+mn-ea"/>
                <a:cs typeface="+mn-cs"/>
              </a:endParaRPr>
            </a:p>
          </p:txBody>
        </p:sp>
        <p:sp>
          <p:nvSpPr>
            <p:cNvPr id="102" name="Rectangle 101">
              <a:extLst>
                <a:ext uri="{FF2B5EF4-FFF2-40B4-BE49-F238E27FC236}">
                  <a16:creationId xmlns:a16="http://schemas.microsoft.com/office/drawing/2014/main" id="{4800AB61-38C0-4A2F-A8D3-D283AA0DD883}"/>
                </a:ext>
              </a:extLst>
            </p:cNvPr>
            <p:cNvSpPr/>
            <p:nvPr/>
          </p:nvSpPr>
          <p:spPr>
            <a:xfrm>
              <a:off x="2584512" y="3042312"/>
              <a:ext cx="1919105" cy="57490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A5A5A5"/>
                  </a:solidFill>
                  <a:effectLst/>
                  <a:uLnTx/>
                  <a:uFillTx/>
                  <a:latin typeface="Century Gothic" panose="020B0502020202020204" pitchFamily="34" charset="0"/>
                  <a:ea typeface="Roboto Condensed" panose="02000000000000000000" pitchFamily="2" charset="0"/>
                  <a:cs typeface="Segoe UI" panose="020B0502040204020203" pitchFamily="34" charset="0"/>
                </a:rPr>
                <a:t>Strategies </a:t>
              </a:r>
            </a:p>
          </p:txBody>
        </p:sp>
      </p:grpSp>
      <p:sp>
        <p:nvSpPr>
          <p:cNvPr id="104" name="Rectangle: Rounded Corners 103">
            <a:extLst>
              <a:ext uri="{FF2B5EF4-FFF2-40B4-BE49-F238E27FC236}">
                <a16:creationId xmlns:a16="http://schemas.microsoft.com/office/drawing/2014/main" id="{89285FDE-1236-4965-8D49-C795BA0EA6EA}"/>
              </a:ext>
            </a:extLst>
          </p:cNvPr>
          <p:cNvSpPr/>
          <p:nvPr/>
        </p:nvSpPr>
        <p:spPr>
          <a:xfrm>
            <a:off x="4435960" y="660244"/>
            <a:ext cx="1842581" cy="1842579"/>
          </a:xfrm>
          <a:prstGeom prst="roundRect">
            <a:avLst>
              <a:gd name="adj" fmla="val 10585"/>
            </a:avLst>
          </a:prstGeom>
          <a:solidFill>
            <a:schemeClr val="bg1"/>
          </a:solidFill>
          <a:ln w="12700" cap="flat" cmpd="sng" algn="ctr">
            <a:noFill/>
            <a:prstDash val="solid"/>
            <a:miter lim="800000"/>
          </a:ln>
          <a:effectLst>
            <a:outerShdw blurRad="406400" dist="279400" dir="2700000" sx="88000" sy="88000" algn="tl" rotWithShape="0">
              <a:prstClr val="black">
                <a:alpha val="9000"/>
              </a:prstClr>
            </a:outerShdw>
          </a:effectLst>
        </p:spPr>
        <p:txBody>
          <a:bodyPr lIns="216000" tIns="45720" rIns="216000" rtlCol="0" anchor="ctr" anchorCtr="0"/>
          <a:lstStyle/>
          <a:p>
            <a:pPr marR="0" lvl="0" algn="l" defTabSz="914400" rtl="0" eaLnBrk="1" fontAlgn="auto" latinLnBrk="0" hangingPunct="1">
              <a:spcBef>
                <a:spcPts val="0"/>
              </a:spcBef>
              <a:spcAft>
                <a:spcPts val="300"/>
              </a:spcAft>
              <a:buClrTx/>
              <a:buSzTx/>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Setting chapter wise competency Assessment Tools</a:t>
            </a:r>
            <a:endParaRPr kumimoji="0" lang="id-ID" sz="16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p:txBody>
      </p:sp>
      <p:sp>
        <p:nvSpPr>
          <p:cNvPr id="110" name="Rectangle: Rounded Corners 109">
            <a:extLst>
              <a:ext uri="{FF2B5EF4-FFF2-40B4-BE49-F238E27FC236}">
                <a16:creationId xmlns:a16="http://schemas.microsoft.com/office/drawing/2014/main" id="{DA5BF11E-25BC-4B5F-8C4D-0EC77D420733}"/>
              </a:ext>
            </a:extLst>
          </p:cNvPr>
          <p:cNvSpPr/>
          <p:nvPr/>
        </p:nvSpPr>
        <p:spPr>
          <a:xfrm>
            <a:off x="768097" y="660244"/>
            <a:ext cx="1842581" cy="1842579"/>
          </a:xfrm>
          <a:prstGeom prst="roundRect">
            <a:avLst>
              <a:gd name="adj" fmla="val 10585"/>
            </a:avLst>
          </a:prstGeom>
          <a:solidFill>
            <a:schemeClr val="bg1"/>
          </a:solidFill>
          <a:ln w="12700" cap="flat" cmpd="sng" algn="ctr">
            <a:noFill/>
            <a:prstDash val="solid"/>
            <a:miter lim="800000"/>
          </a:ln>
          <a:effectLst>
            <a:outerShdw blurRad="406400" dist="279400" dir="2700000" sx="88000" sy="88000" algn="tl" rotWithShape="0">
              <a:prstClr val="black">
                <a:alpha val="9000"/>
              </a:prstClr>
            </a:outerShdw>
          </a:effectLst>
        </p:spPr>
        <p:txBody>
          <a:bodyPr lIns="216000" tIns="45720" rIns="216000" rtlCol="0" anchor="ctr" anchorCtr="0"/>
          <a:lstStyle/>
          <a:p>
            <a:pPr marL="114300" marR="0" lvl="0" indent="-114300" algn="l" defTabSz="914400" rtl="0" eaLnBrk="1" fontAlgn="auto" latinLnBrk="0" hangingPunct="1">
              <a:spcBef>
                <a:spcPts val="0"/>
              </a:spcBef>
              <a:spcAft>
                <a:spcPts val="3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Systematic shift from Online to Offline Assessment </a:t>
            </a:r>
            <a:endParaRPr kumimoji="0" lang="id-ID" sz="16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p:txBody>
      </p:sp>
      <p:sp>
        <p:nvSpPr>
          <p:cNvPr id="116" name="Rectangle: Rounded Corners 115">
            <a:extLst>
              <a:ext uri="{FF2B5EF4-FFF2-40B4-BE49-F238E27FC236}">
                <a16:creationId xmlns:a16="http://schemas.microsoft.com/office/drawing/2014/main" id="{10185088-C047-4B32-AB66-CFEA1BDE43F0}"/>
              </a:ext>
            </a:extLst>
          </p:cNvPr>
          <p:cNvSpPr/>
          <p:nvPr/>
        </p:nvSpPr>
        <p:spPr>
          <a:xfrm>
            <a:off x="4435960" y="4330013"/>
            <a:ext cx="1842581" cy="1842579"/>
          </a:xfrm>
          <a:prstGeom prst="roundRect">
            <a:avLst>
              <a:gd name="adj" fmla="val 10585"/>
            </a:avLst>
          </a:prstGeom>
          <a:solidFill>
            <a:schemeClr val="bg1"/>
          </a:solidFill>
          <a:ln w="12700" cap="flat" cmpd="sng" algn="ctr">
            <a:noFill/>
            <a:prstDash val="solid"/>
            <a:miter lim="800000"/>
          </a:ln>
          <a:effectLst>
            <a:outerShdw blurRad="406400" dist="279400" dir="2700000" sx="88000" sy="88000" algn="tl" rotWithShape="0">
              <a:prstClr val="black">
                <a:alpha val="9000"/>
              </a:prstClr>
            </a:outerShdw>
          </a:effectLst>
        </p:spPr>
        <p:txBody>
          <a:bodyPr lIns="216000" tIns="45720" rIns="216000" rtlCol="0" anchor="ctr" anchorCtr="0"/>
          <a:lstStyle/>
          <a:p>
            <a:pPr marR="0" lvl="0" algn="l" defTabSz="914400" rtl="0" eaLnBrk="1" fontAlgn="auto" latinLnBrk="0" hangingPunct="1">
              <a:spcBef>
                <a:spcPts val="0"/>
              </a:spcBef>
              <a:spcAft>
                <a:spcPts val="300"/>
              </a:spcAft>
              <a:buClrTx/>
              <a:buSzTx/>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Chapter wise </a:t>
            </a:r>
            <a:r>
              <a:rPr kumimoji="0" lang="en-US" sz="14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Offline/Online </a:t>
            </a:r>
            <a:r>
              <a:rPr kumimoji="0" lang="en-US" sz="16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Assessment </a:t>
            </a:r>
            <a:endParaRPr kumimoji="0" lang="id-ID" sz="16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p:txBody>
      </p:sp>
      <p:sp>
        <p:nvSpPr>
          <p:cNvPr id="122" name="Rectangle: Rounded Corners 121">
            <a:extLst>
              <a:ext uri="{FF2B5EF4-FFF2-40B4-BE49-F238E27FC236}">
                <a16:creationId xmlns:a16="http://schemas.microsoft.com/office/drawing/2014/main" id="{EDF6D3F0-85A9-4400-894A-1DAF8E5F508D}"/>
              </a:ext>
            </a:extLst>
          </p:cNvPr>
          <p:cNvSpPr/>
          <p:nvPr/>
        </p:nvSpPr>
        <p:spPr>
          <a:xfrm>
            <a:off x="768097" y="4330013"/>
            <a:ext cx="1842581" cy="1842579"/>
          </a:xfrm>
          <a:prstGeom prst="roundRect">
            <a:avLst>
              <a:gd name="adj" fmla="val 10585"/>
            </a:avLst>
          </a:prstGeom>
          <a:solidFill>
            <a:schemeClr val="bg1"/>
          </a:solidFill>
          <a:ln w="12700" cap="flat" cmpd="sng" algn="ctr">
            <a:noFill/>
            <a:prstDash val="solid"/>
            <a:miter lim="800000"/>
          </a:ln>
          <a:effectLst>
            <a:outerShdw blurRad="406400" dist="279400" dir="2700000" sx="88000" sy="88000" algn="tl" rotWithShape="0">
              <a:prstClr val="black">
                <a:alpha val="9000"/>
              </a:prstClr>
            </a:outerShdw>
          </a:effectLst>
        </p:spPr>
        <p:txBody>
          <a:bodyPr lIns="216000" tIns="45720" rIns="216000" rtlCol="0" anchor="ctr" anchorCtr="0"/>
          <a:lstStyle/>
          <a:p>
            <a:pPr marL="114300" marR="0" lvl="0" indent="-114300" algn="l" defTabSz="914400" rtl="0" eaLnBrk="1" fontAlgn="auto" latinLnBrk="0" hangingPunct="1">
              <a:spcBef>
                <a:spcPts val="0"/>
              </a:spcBef>
              <a:spcAft>
                <a:spcPts val="3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Systematic Implementation of various pattern of questions to students</a:t>
            </a:r>
            <a:endParaRPr kumimoji="0" lang="id-ID" sz="1600" b="0" i="0" u="none" strike="noStrike" kern="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p:txBody>
      </p:sp>
      <p:sp>
        <p:nvSpPr>
          <p:cNvPr id="149" name="Freeform: Shape 148">
            <a:extLst>
              <a:ext uri="{FF2B5EF4-FFF2-40B4-BE49-F238E27FC236}">
                <a16:creationId xmlns:a16="http://schemas.microsoft.com/office/drawing/2014/main" id="{BD4AA1B6-11F5-49F0-B6C9-2F755871BDC5}"/>
              </a:ext>
            </a:extLst>
          </p:cNvPr>
          <p:cNvSpPr/>
          <p:nvPr/>
        </p:nvSpPr>
        <p:spPr>
          <a:xfrm rot="16200000">
            <a:off x="742914" y="636640"/>
            <a:ext cx="338660" cy="338660"/>
          </a:xfrm>
          <a:custGeom>
            <a:avLst/>
            <a:gdLst>
              <a:gd name="connsiteX0" fmla="*/ 0 w 458466"/>
              <a:gd name="connsiteY0" fmla="*/ 0 h 458467"/>
              <a:gd name="connsiteX1" fmla="*/ 255620 w 458466"/>
              <a:gd name="connsiteY1" fmla="*/ 0 h 458467"/>
              <a:gd name="connsiteX2" fmla="*/ 458466 w 458466"/>
              <a:gd name="connsiteY2" fmla="*/ 202846 h 458467"/>
              <a:gd name="connsiteX3" fmla="*/ 458466 w 458466"/>
              <a:gd name="connsiteY3" fmla="*/ 458467 h 458467"/>
            </a:gdLst>
            <a:ahLst/>
            <a:cxnLst>
              <a:cxn ang="0">
                <a:pos x="connsiteX0" y="connsiteY0"/>
              </a:cxn>
              <a:cxn ang="0">
                <a:pos x="connsiteX1" y="connsiteY1"/>
              </a:cxn>
              <a:cxn ang="0">
                <a:pos x="connsiteX2" y="connsiteY2"/>
              </a:cxn>
              <a:cxn ang="0">
                <a:pos x="connsiteX3" y="connsiteY3"/>
              </a:cxn>
            </a:cxnLst>
            <a:rect l="l" t="t" r="r" b="b"/>
            <a:pathLst>
              <a:path w="458466" h="458467">
                <a:moveTo>
                  <a:pt x="0" y="0"/>
                </a:moveTo>
                <a:lnTo>
                  <a:pt x="255620" y="0"/>
                </a:lnTo>
                <a:cubicBezTo>
                  <a:pt x="367649" y="0"/>
                  <a:pt x="458466" y="90817"/>
                  <a:pt x="458466" y="202846"/>
                </a:cubicBezTo>
                <a:lnTo>
                  <a:pt x="458466" y="458467"/>
                </a:lnTo>
                <a:close/>
              </a:path>
            </a:pathLst>
          </a:custGeom>
          <a:solidFill>
            <a:srgbClr val="51C0B5"/>
          </a:solidFill>
          <a:ln w="12700" cap="flat" cmpd="sng" algn="ctr">
            <a:noFill/>
            <a:prstDash val="solid"/>
            <a:miter lim="800000"/>
          </a:ln>
          <a:effectLst>
            <a:outerShdw blurRad="190500" dist="63500" dir="8100000" algn="tr" rotWithShape="0">
              <a:prstClr val="black">
                <a:alpha val="15000"/>
              </a:prstClr>
            </a:out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srgbClr val="FFFFFF"/>
              </a:solidFill>
              <a:effectLst/>
              <a:uLnTx/>
              <a:uFillTx/>
              <a:latin typeface="Inter"/>
              <a:ea typeface="+mn-ea"/>
              <a:cs typeface="+mn-cs"/>
            </a:endParaRPr>
          </a:p>
        </p:txBody>
      </p:sp>
      <p:sp>
        <p:nvSpPr>
          <p:cNvPr id="150" name="Freeform: Shape 149">
            <a:extLst>
              <a:ext uri="{FF2B5EF4-FFF2-40B4-BE49-F238E27FC236}">
                <a16:creationId xmlns:a16="http://schemas.microsoft.com/office/drawing/2014/main" id="{16D63382-B04D-4172-8C00-60E7B3FAE9F2}"/>
              </a:ext>
            </a:extLst>
          </p:cNvPr>
          <p:cNvSpPr/>
          <p:nvPr/>
        </p:nvSpPr>
        <p:spPr>
          <a:xfrm>
            <a:off x="5966873" y="636640"/>
            <a:ext cx="338660" cy="338660"/>
          </a:xfrm>
          <a:custGeom>
            <a:avLst/>
            <a:gdLst>
              <a:gd name="connsiteX0" fmla="*/ 0 w 458466"/>
              <a:gd name="connsiteY0" fmla="*/ 0 h 458467"/>
              <a:gd name="connsiteX1" fmla="*/ 255620 w 458466"/>
              <a:gd name="connsiteY1" fmla="*/ 0 h 458467"/>
              <a:gd name="connsiteX2" fmla="*/ 458466 w 458466"/>
              <a:gd name="connsiteY2" fmla="*/ 202846 h 458467"/>
              <a:gd name="connsiteX3" fmla="*/ 458466 w 458466"/>
              <a:gd name="connsiteY3" fmla="*/ 458467 h 458467"/>
            </a:gdLst>
            <a:ahLst/>
            <a:cxnLst>
              <a:cxn ang="0">
                <a:pos x="connsiteX0" y="connsiteY0"/>
              </a:cxn>
              <a:cxn ang="0">
                <a:pos x="connsiteX1" y="connsiteY1"/>
              </a:cxn>
              <a:cxn ang="0">
                <a:pos x="connsiteX2" y="connsiteY2"/>
              </a:cxn>
              <a:cxn ang="0">
                <a:pos x="connsiteX3" y="connsiteY3"/>
              </a:cxn>
            </a:cxnLst>
            <a:rect l="l" t="t" r="r" b="b"/>
            <a:pathLst>
              <a:path w="458466" h="458467">
                <a:moveTo>
                  <a:pt x="0" y="0"/>
                </a:moveTo>
                <a:lnTo>
                  <a:pt x="255620" y="0"/>
                </a:lnTo>
                <a:cubicBezTo>
                  <a:pt x="367649" y="0"/>
                  <a:pt x="458466" y="90817"/>
                  <a:pt x="458466" y="202846"/>
                </a:cubicBezTo>
                <a:lnTo>
                  <a:pt x="458466" y="458467"/>
                </a:lnTo>
                <a:close/>
              </a:path>
            </a:pathLst>
          </a:custGeom>
          <a:solidFill>
            <a:srgbClr val="03D990"/>
          </a:solidFill>
          <a:ln w="12700" cap="flat" cmpd="sng" algn="ctr">
            <a:noFill/>
            <a:prstDash val="solid"/>
            <a:miter lim="800000"/>
          </a:ln>
          <a:effectLst>
            <a:outerShdw blurRad="190500" dist="63500" dir="8100000" algn="tr" rotWithShape="0">
              <a:prstClr val="black">
                <a:alpha val="15000"/>
              </a:prstClr>
            </a:out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srgbClr val="FFFFFF"/>
              </a:solidFill>
              <a:effectLst/>
              <a:uLnTx/>
              <a:uFillTx/>
              <a:latin typeface="Inter"/>
              <a:ea typeface="+mn-ea"/>
              <a:cs typeface="+mn-cs"/>
            </a:endParaRPr>
          </a:p>
        </p:txBody>
      </p:sp>
      <p:sp>
        <p:nvSpPr>
          <p:cNvPr id="151" name="Freeform: Shape 150">
            <a:extLst>
              <a:ext uri="{FF2B5EF4-FFF2-40B4-BE49-F238E27FC236}">
                <a16:creationId xmlns:a16="http://schemas.microsoft.com/office/drawing/2014/main" id="{C1B5790B-22D0-43E3-B61C-8D4EBDBD47C6}"/>
              </a:ext>
            </a:extLst>
          </p:cNvPr>
          <p:cNvSpPr/>
          <p:nvPr/>
        </p:nvSpPr>
        <p:spPr>
          <a:xfrm rot="10800000">
            <a:off x="741105" y="5858627"/>
            <a:ext cx="338660" cy="338660"/>
          </a:xfrm>
          <a:custGeom>
            <a:avLst/>
            <a:gdLst>
              <a:gd name="connsiteX0" fmla="*/ 0 w 458466"/>
              <a:gd name="connsiteY0" fmla="*/ 0 h 458467"/>
              <a:gd name="connsiteX1" fmla="*/ 255620 w 458466"/>
              <a:gd name="connsiteY1" fmla="*/ 0 h 458467"/>
              <a:gd name="connsiteX2" fmla="*/ 458466 w 458466"/>
              <a:gd name="connsiteY2" fmla="*/ 202846 h 458467"/>
              <a:gd name="connsiteX3" fmla="*/ 458466 w 458466"/>
              <a:gd name="connsiteY3" fmla="*/ 458467 h 458467"/>
            </a:gdLst>
            <a:ahLst/>
            <a:cxnLst>
              <a:cxn ang="0">
                <a:pos x="connsiteX0" y="connsiteY0"/>
              </a:cxn>
              <a:cxn ang="0">
                <a:pos x="connsiteX1" y="connsiteY1"/>
              </a:cxn>
              <a:cxn ang="0">
                <a:pos x="connsiteX2" y="connsiteY2"/>
              </a:cxn>
              <a:cxn ang="0">
                <a:pos x="connsiteX3" y="connsiteY3"/>
              </a:cxn>
            </a:cxnLst>
            <a:rect l="l" t="t" r="r" b="b"/>
            <a:pathLst>
              <a:path w="458466" h="458467">
                <a:moveTo>
                  <a:pt x="0" y="0"/>
                </a:moveTo>
                <a:lnTo>
                  <a:pt x="255620" y="0"/>
                </a:lnTo>
                <a:cubicBezTo>
                  <a:pt x="367649" y="0"/>
                  <a:pt x="458466" y="90817"/>
                  <a:pt x="458466" y="202846"/>
                </a:cubicBezTo>
                <a:lnTo>
                  <a:pt x="458466" y="458467"/>
                </a:lnTo>
                <a:close/>
              </a:path>
            </a:pathLst>
          </a:custGeom>
          <a:solidFill>
            <a:srgbClr val="4D69FA"/>
          </a:solidFill>
          <a:ln w="12700" cap="flat" cmpd="sng" algn="ctr">
            <a:noFill/>
            <a:prstDash val="solid"/>
            <a:miter lim="800000"/>
          </a:ln>
          <a:effectLst>
            <a:outerShdw blurRad="190500" dist="63500" dir="8100000" algn="tr" rotWithShape="0">
              <a:prstClr val="black">
                <a:alpha val="15000"/>
              </a:prstClr>
            </a:out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srgbClr val="FFFFFF"/>
              </a:solidFill>
              <a:effectLst/>
              <a:uLnTx/>
              <a:uFillTx/>
              <a:latin typeface="Inter"/>
              <a:ea typeface="+mn-ea"/>
              <a:cs typeface="+mn-cs"/>
            </a:endParaRPr>
          </a:p>
        </p:txBody>
      </p:sp>
      <p:sp>
        <p:nvSpPr>
          <p:cNvPr id="152" name="Freeform: Shape 151">
            <a:extLst>
              <a:ext uri="{FF2B5EF4-FFF2-40B4-BE49-F238E27FC236}">
                <a16:creationId xmlns:a16="http://schemas.microsoft.com/office/drawing/2014/main" id="{F4FE9840-2777-452B-B5DF-CE86642D24B4}"/>
              </a:ext>
            </a:extLst>
          </p:cNvPr>
          <p:cNvSpPr/>
          <p:nvPr/>
        </p:nvSpPr>
        <p:spPr>
          <a:xfrm rot="5400000">
            <a:off x="5966873" y="5858627"/>
            <a:ext cx="338660" cy="338660"/>
          </a:xfrm>
          <a:custGeom>
            <a:avLst/>
            <a:gdLst>
              <a:gd name="connsiteX0" fmla="*/ 0 w 458466"/>
              <a:gd name="connsiteY0" fmla="*/ 0 h 458467"/>
              <a:gd name="connsiteX1" fmla="*/ 255620 w 458466"/>
              <a:gd name="connsiteY1" fmla="*/ 0 h 458467"/>
              <a:gd name="connsiteX2" fmla="*/ 458466 w 458466"/>
              <a:gd name="connsiteY2" fmla="*/ 202846 h 458467"/>
              <a:gd name="connsiteX3" fmla="*/ 458466 w 458466"/>
              <a:gd name="connsiteY3" fmla="*/ 458467 h 458467"/>
            </a:gdLst>
            <a:ahLst/>
            <a:cxnLst>
              <a:cxn ang="0">
                <a:pos x="connsiteX0" y="connsiteY0"/>
              </a:cxn>
              <a:cxn ang="0">
                <a:pos x="connsiteX1" y="connsiteY1"/>
              </a:cxn>
              <a:cxn ang="0">
                <a:pos x="connsiteX2" y="connsiteY2"/>
              </a:cxn>
              <a:cxn ang="0">
                <a:pos x="connsiteX3" y="connsiteY3"/>
              </a:cxn>
            </a:cxnLst>
            <a:rect l="l" t="t" r="r" b="b"/>
            <a:pathLst>
              <a:path w="458466" h="458467">
                <a:moveTo>
                  <a:pt x="0" y="0"/>
                </a:moveTo>
                <a:lnTo>
                  <a:pt x="255620" y="0"/>
                </a:lnTo>
                <a:cubicBezTo>
                  <a:pt x="367649" y="0"/>
                  <a:pt x="458466" y="90817"/>
                  <a:pt x="458466" y="202846"/>
                </a:cubicBezTo>
                <a:lnTo>
                  <a:pt x="458466" y="458467"/>
                </a:lnTo>
                <a:close/>
              </a:path>
            </a:pathLst>
          </a:custGeom>
          <a:solidFill>
            <a:srgbClr val="8A91B5"/>
          </a:solidFill>
          <a:ln w="12700" cap="flat" cmpd="sng" algn="ctr">
            <a:noFill/>
            <a:prstDash val="solid"/>
            <a:miter lim="800000"/>
          </a:ln>
          <a:effectLst>
            <a:outerShdw blurRad="190500" dist="63500" dir="8100000" algn="tr" rotWithShape="0">
              <a:prstClr val="black">
                <a:alpha val="15000"/>
              </a:prstClr>
            </a:out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srgbClr val="FFFFFF"/>
              </a:solidFill>
              <a:effectLst/>
              <a:uLnTx/>
              <a:uFillTx/>
              <a:latin typeface="Inter"/>
              <a:ea typeface="+mn-ea"/>
              <a:cs typeface="+mn-cs"/>
            </a:endParaRPr>
          </a:p>
        </p:txBody>
      </p:sp>
      <p:sp>
        <p:nvSpPr>
          <p:cNvPr id="24" name="Freeform: Shape 148">
            <a:extLst>
              <a:ext uri="{FF2B5EF4-FFF2-40B4-BE49-F238E27FC236}">
                <a16:creationId xmlns:a16="http://schemas.microsoft.com/office/drawing/2014/main" id="{C0D08F85-DDCD-6647-A498-B26308FD270E}"/>
              </a:ext>
            </a:extLst>
          </p:cNvPr>
          <p:cNvSpPr/>
          <p:nvPr/>
        </p:nvSpPr>
        <p:spPr>
          <a:xfrm rot="16200000">
            <a:off x="2560896" y="2475946"/>
            <a:ext cx="338660" cy="338660"/>
          </a:xfrm>
          <a:custGeom>
            <a:avLst/>
            <a:gdLst>
              <a:gd name="connsiteX0" fmla="*/ 0 w 458466"/>
              <a:gd name="connsiteY0" fmla="*/ 0 h 458467"/>
              <a:gd name="connsiteX1" fmla="*/ 255620 w 458466"/>
              <a:gd name="connsiteY1" fmla="*/ 0 h 458467"/>
              <a:gd name="connsiteX2" fmla="*/ 458466 w 458466"/>
              <a:gd name="connsiteY2" fmla="*/ 202846 h 458467"/>
              <a:gd name="connsiteX3" fmla="*/ 458466 w 458466"/>
              <a:gd name="connsiteY3" fmla="*/ 458467 h 458467"/>
            </a:gdLst>
            <a:ahLst/>
            <a:cxnLst>
              <a:cxn ang="0">
                <a:pos x="connsiteX0" y="connsiteY0"/>
              </a:cxn>
              <a:cxn ang="0">
                <a:pos x="connsiteX1" y="connsiteY1"/>
              </a:cxn>
              <a:cxn ang="0">
                <a:pos x="connsiteX2" y="connsiteY2"/>
              </a:cxn>
              <a:cxn ang="0">
                <a:pos x="connsiteX3" y="connsiteY3"/>
              </a:cxn>
            </a:cxnLst>
            <a:rect l="l" t="t" r="r" b="b"/>
            <a:pathLst>
              <a:path w="458466" h="458467">
                <a:moveTo>
                  <a:pt x="0" y="0"/>
                </a:moveTo>
                <a:lnTo>
                  <a:pt x="255620" y="0"/>
                </a:lnTo>
                <a:cubicBezTo>
                  <a:pt x="367649" y="0"/>
                  <a:pt x="458466" y="90817"/>
                  <a:pt x="458466" y="202846"/>
                </a:cubicBezTo>
                <a:lnTo>
                  <a:pt x="458466" y="458467"/>
                </a:lnTo>
                <a:close/>
              </a:path>
            </a:pathLst>
          </a:custGeom>
          <a:solidFill>
            <a:schemeClr val="accent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srgbClr val="FFFFFF"/>
              </a:solidFill>
              <a:effectLst/>
              <a:uLnTx/>
              <a:uFillTx/>
              <a:latin typeface="Inter"/>
              <a:ea typeface="+mn-ea"/>
              <a:cs typeface="+mn-cs"/>
            </a:endParaRPr>
          </a:p>
        </p:txBody>
      </p:sp>
      <p:sp>
        <p:nvSpPr>
          <p:cNvPr id="25" name="Freeform: Shape 149">
            <a:extLst>
              <a:ext uri="{FF2B5EF4-FFF2-40B4-BE49-F238E27FC236}">
                <a16:creationId xmlns:a16="http://schemas.microsoft.com/office/drawing/2014/main" id="{FA685AD2-8187-4348-A2BF-45E26E7DEE22}"/>
              </a:ext>
            </a:extLst>
          </p:cNvPr>
          <p:cNvSpPr/>
          <p:nvPr/>
        </p:nvSpPr>
        <p:spPr>
          <a:xfrm>
            <a:off x="4147659" y="2483611"/>
            <a:ext cx="338660" cy="338660"/>
          </a:xfrm>
          <a:custGeom>
            <a:avLst/>
            <a:gdLst>
              <a:gd name="connsiteX0" fmla="*/ 0 w 458466"/>
              <a:gd name="connsiteY0" fmla="*/ 0 h 458467"/>
              <a:gd name="connsiteX1" fmla="*/ 255620 w 458466"/>
              <a:gd name="connsiteY1" fmla="*/ 0 h 458467"/>
              <a:gd name="connsiteX2" fmla="*/ 458466 w 458466"/>
              <a:gd name="connsiteY2" fmla="*/ 202846 h 458467"/>
              <a:gd name="connsiteX3" fmla="*/ 458466 w 458466"/>
              <a:gd name="connsiteY3" fmla="*/ 458467 h 458467"/>
            </a:gdLst>
            <a:ahLst/>
            <a:cxnLst>
              <a:cxn ang="0">
                <a:pos x="connsiteX0" y="connsiteY0"/>
              </a:cxn>
              <a:cxn ang="0">
                <a:pos x="connsiteX1" y="connsiteY1"/>
              </a:cxn>
              <a:cxn ang="0">
                <a:pos x="connsiteX2" y="connsiteY2"/>
              </a:cxn>
              <a:cxn ang="0">
                <a:pos x="connsiteX3" y="connsiteY3"/>
              </a:cxn>
            </a:cxnLst>
            <a:rect l="l" t="t" r="r" b="b"/>
            <a:pathLst>
              <a:path w="458466" h="458467">
                <a:moveTo>
                  <a:pt x="0" y="0"/>
                </a:moveTo>
                <a:lnTo>
                  <a:pt x="255620" y="0"/>
                </a:lnTo>
                <a:cubicBezTo>
                  <a:pt x="367649" y="0"/>
                  <a:pt x="458466" y="90817"/>
                  <a:pt x="458466" y="202846"/>
                </a:cubicBezTo>
                <a:lnTo>
                  <a:pt x="458466" y="458467"/>
                </a:lnTo>
                <a:close/>
              </a:path>
            </a:pathLst>
          </a:custGeom>
          <a:solidFill>
            <a:schemeClr val="accent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srgbClr val="FFFFFF"/>
              </a:solidFill>
              <a:effectLst/>
              <a:uLnTx/>
              <a:uFillTx/>
              <a:latin typeface="Inter"/>
              <a:ea typeface="+mn-ea"/>
              <a:cs typeface="+mn-cs"/>
            </a:endParaRPr>
          </a:p>
        </p:txBody>
      </p:sp>
      <p:sp>
        <p:nvSpPr>
          <p:cNvPr id="26" name="Freeform: Shape 150">
            <a:extLst>
              <a:ext uri="{FF2B5EF4-FFF2-40B4-BE49-F238E27FC236}">
                <a16:creationId xmlns:a16="http://schemas.microsoft.com/office/drawing/2014/main" id="{89F4379C-2CFA-8349-BD57-B7837F0BD1DF}"/>
              </a:ext>
            </a:extLst>
          </p:cNvPr>
          <p:cNvSpPr/>
          <p:nvPr/>
        </p:nvSpPr>
        <p:spPr>
          <a:xfrm rot="10800000">
            <a:off x="2557375" y="3986961"/>
            <a:ext cx="338660" cy="338660"/>
          </a:xfrm>
          <a:custGeom>
            <a:avLst/>
            <a:gdLst>
              <a:gd name="connsiteX0" fmla="*/ 0 w 458466"/>
              <a:gd name="connsiteY0" fmla="*/ 0 h 458467"/>
              <a:gd name="connsiteX1" fmla="*/ 255620 w 458466"/>
              <a:gd name="connsiteY1" fmla="*/ 0 h 458467"/>
              <a:gd name="connsiteX2" fmla="*/ 458466 w 458466"/>
              <a:gd name="connsiteY2" fmla="*/ 202846 h 458467"/>
              <a:gd name="connsiteX3" fmla="*/ 458466 w 458466"/>
              <a:gd name="connsiteY3" fmla="*/ 458467 h 458467"/>
            </a:gdLst>
            <a:ahLst/>
            <a:cxnLst>
              <a:cxn ang="0">
                <a:pos x="connsiteX0" y="connsiteY0"/>
              </a:cxn>
              <a:cxn ang="0">
                <a:pos x="connsiteX1" y="connsiteY1"/>
              </a:cxn>
              <a:cxn ang="0">
                <a:pos x="connsiteX2" y="connsiteY2"/>
              </a:cxn>
              <a:cxn ang="0">
                <a:pos x="connsiteX3" y="connsiteY3"/>
              </a:cxn>
            </a:cxnLst>
            <a:rect l="l" t="t" r="r" b="b"/>
            <a:pathLst>
              <a:path w="458466" h="458467">
                <a:moveTo>
                  <a:pt x="0" y="0"/>
                </a:moveTo>
                <a:lnTo>
                  <a:pt x="255620" y="0"/>
                </a:lnTo>
                <a:cubicBezTo>
                  <a:pt x="367649" y="0"/>
                  <a:pt x="458466" y="90817"/>
                  <a:pt x="458466" y="202846"/>
                </a:cubicBezTo>
                <a:lnTo>
                  <a:pt x="458466" y="458467"/>
                </a:lnTo>
                <a:close/>
              </a:path>
            </a:pathLst>
          </a:custGeom>
          <a:solidFill>
            <a:schemeClr val="accent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srgbClr val="FFFFFF"/>
              </a:solidFill>
              <a:effectLst/>
              <a:uLnTx/>
              <a:uFillTx/>
              <a:latin typeface="Inter"/>
              <a:ea typeface="+mn-ea"/>
              <a:cs typeface="+mn-cs"/>
            </a:endParaRPr>
          </a:p>
        </p:txBody>
      </p:sp>
      <p:sp>
        <p:nvSpPr>
          <p:cNvPr id="27" name="Freeform: Shape 151">
            <a:extLst>
              <a:ext uri="{FF2B5EF4-FFF2-40B4-BE49-F238E27FC236}">
                <a16:creationId xmlns:a16="http://schemas.microsoft.com/office/drawing/2014/main" id="{F61A4BD0-A6CC-4841-8989-5CEE9754FE45}"/>
              </a:ext>
            </a:extLst>
          </p:cNvPr>
          <p:cNvSpPr/>
          <p:nvPr/>
        </p:nvSpPr>
        <p:spPr>
          <a:xfrm rot="5400000">
            <a:off x="4145937" y="3982884"/>
            <a:ext cx="338660" cy="338660"/>
          </a:xfrm>
          <a:custGeom>
            <a:avLst/>
            <a:gdLst>
              <a:gd name="connsiteX0" fmla="*/ 0 w 458466"/>
              <a:gd name="connsiteY0" fmla="*/ 0 h 458467"/>
              <a:gd name="connsiteX1" fmla="*/ 255620 w 458466"/>
              <a:gd name="connsiteY1" fmla="*/ 0 h 458467"/>
              <a:gd name="connsiteX2" fmla="*/ 458466 w 458466"/>
              <a:gd name="connsiteY2" fmla="*/ 202846 h 458467"/>
              <a:gd name="connsiteX3" fmla="*/ 458466 w 458466"/>
              <a:gd name="connsiteY3" fmla="*/ 458467 h 458467"/>
            </a:gdLst>
            <a:ahLst/>
            <a:cxnLst>
              <a:cxn ang="0">
                <a:pos x="connsiteX0" y="connsiteY0"/>
              </a:cxn>
              <a:cxn ang="0">
                <a:pos x="connsiteX1" y="connsiteY1"/>
              </a:cxn>
              <a:cxn ang="0">
                <a:pos x="connsiteX2" y="connsiteY2"/>
              </a:cxn>
              <a:cxn ang="0">
                <a:pos x="connsiteX3" y="connsiteY3"/>
              </a:cxn>
            </a:cxnLst>
            <a:rect l="l" t="t" r="r" b="b"/>
            <a:pathLst>
              <a:path w="458466" h="458467">
                <a:moveTo>
                  <a:pt x="0" y="0"/>
                </a:moveTo>
                <a:lnTo>
                  <a:pt x="255620" y="0"/>
                </a:lnTo>
                <a:cubicBezTo>
                  <a:pt x="367649" y="0"/>
                  <a:pt x="458466" y="90817"/>
                  <a:pt x="458466" y="202846"/>
                </a:cubicBezTo>
                <a:lnTo>
                  <a:pt x="458466" y="458467"/>
                </a:lnTo>
                <a:close/>
              </a:path>
            </a:pathLst>
          </a:custGeom>
          <a:solidFill>
            <a:schemeClr val="accent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125" b="0" i="0" u="none" strike="noStrike" kern="0" cap="none" spc="0" normalizeH="0" baseline="0" noProof="0" dirty="0">
              <a:ln>
                <a:noFill/>
              </a:ln>
              <a:solidFill>
                <a:srgbClr val="FFFFFF"/>
              </a:solidFill>
              <a:effectLst/>
              <a:uLnTx/>
              <a:uFillTx/>
              <a:latin typeface="Inter"/>
              <a:ea typeface="+mn-ea"/>
              <a:cs typeface="+mn-cs"/>
            </a:endParaRPr>
          </a:p>
        </p:txBody>
      </p:sp>
      <p:sp>
        <p:nvSpPr>
          <p:cNvPr id="3" name="Rectangle 2">
            <a:extLst>
              <a:ext uri="{FF2B5EF4-FFF2-40B4-BE49-F238E27FC236}">
                <a16:creationId xmlns:a16="http://schemas.microsoft.com/office/drawing/2014/main" id="{56298C5A-FF11-B845-BF45-BFF2586E1401}"/>
              </a:ext>
            </a:extLst>
          </p:cNvPr>
          <p:cNvSpPr/>
          <p:nvPr/>
        </p:nvSpPr>
        <p:spPr>
          <a:xfrm>
            <a:off x="7077972" y="0"/>
            <a:ext cx="511402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A471A17-AF02-485C-8BCF-4955FAE3ADE9}"/>
              </a:ext>
            </a:extLst>
          </p:cNvPr>
          <p:cNvSpPr txBox="1"/>
          <p:nvPr/>
        </p:nvSpPr>
        <p:spPr>
          <a:xfrm>
            <a:off x="7632687" y="2177840"/>
            <a:ext cx="4087540" cy="5950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500" b="1" i="0" u="none" strike="noStrike" kern="0" cap="none" spc="0" normalizeH="0" baseline="0" noProof="0" dirty="0">
                <a:ln>
                  <a:noFill/>
                </a:ln>
                <a:solidFill>
                  <a:srgbClr val="FF0000"/>
                </a:solidFill>
                <a:effectLst/>
                <a:uLnTx/>
                <a:uFillTx/>
                <a:latin typeface="Century Gothic" panose="020B0502020202020204" pitchFamily="34" charset="0"/>
                <a:ea typeface="+mn-ea"/>
                <a:cs typeface="Poppins" panose="00000500000000000000" pitchFamily="2" charset="0"/>
              </a:rPr>
              <a:t>STRATEGIES WILL BE USED </a:t>
            </a:r>
          </a:p>
        </p:txBody>
      </p:sp>
      <p:sp>
        <p:nvSpPr>
          <p:cNvPr id="2" name="TextBox 1">
            <a:extLst>
              <a:ext uri="{FF2B5EF4-FFF2-40B4-BE49-F238E27FC236}">
                <a16:creationId xmlns:a16="http://schemas.microsoft.com/office/drawing/2014/main" id="{41CF4834-6F2A-2047-AE4D-BD57AF5202F0}"/>
              </a:ext>
            </a:extLst>
          </p:cNvPr>
          <p:cNvSpPr txBox="1"/>
          <p:nvPr/>
        </p:nvSpPr>
        <p:spPr>
          <a:xfrm>
            <a:off x="7763385" y="2740237"/>
            <a:ext cx="3826144" cy="1134478"/>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b="1" i="0" u="none" strike="noStrike" kern="1200" cap="none" spc="0" normalizeH="0" baseline="0" noProof="0" dirty="0">
                <a:ln>
                  <a:noFill/>
                </a:ln>
                <a:solidFill>
                  <a:schemeClr val="accent4">
                    <a:lumMod val="75000"/>
                  </a:schemeClr>
                </a:solidFill>
                <a:effectLst/>
                <a:uLnTx/>
                <a:uFillTx/>
                <a:latin typeface="Century Gothic" panose="020B0502020202020204" pitchFamily="34" charset="0"/>
                <a:ea typeface="+mn-ea"/>
                <a:cs typeface="+mn-cs"/>
              </a:rPr>
              <a:t>What strategies will be used to implement</a:t>
            </a:r>
            <a:r>
              <a:rPr kumimoji="0" lang="en-US" b="1" i="0" u="none" strike="noStrike" kern="1200" cap="none" spc="0" normalizeH="0" noProof="0" dirty="0">
                <a:ln>
                  <a:noFill/>
                </a:ln>
                <a:solidFill>
                  <a:schemeClr val="accent4">
                    <a:lumMod val="75000"/>
                  </a:schemeClr>
                </a:solidFill>
                <a:effectLst/>
                <a:uLnTx/>
                <a:uFillTx/>
                <a:latin typeface="Century Gothic" panose="020B0502020202020204" pitchFamily="34" charset="0"/>
                <a:ea typeface="+mn-ea"/>
                <a:cs typeface="+mn-cs"/>
              </a:rPr>
              <a:t> SAFAL preparatory examination</a:t>
            </a:r>
            <a:endParaRPr kumimoji="0" lang="en-US" b="1" i="0" u="none" strike="noStrike" kern="1200" cap="none" spc="0" normalizeH="0" baseline="0" noProof="0" dirty="0">
              <a:ln>
                <a:noFill/>
              </a:ln>
              <a:solidFill>
                <a:schemeClr val="accent4">
                  <a:lumMod val="75000"/>
                </a:scheme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ts val="19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32" name="Picture 31">
            <a:extLst>
              <a:ext uri="{FF2B5EF4-FFF2-40B4-BE49-F238E27FC236}">
                <a16:creationId xmlns:a16="http://schemas.microsoft.com/office/drawing/2014/main" id="{A186E6E9-0CA3-4362-9C56-1A31477316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9004" y="201237"/>
            <a:ext cx="2151057" cy="1194777"/>
          </a:xfrm>
          <a:prstGeom prst="rect">
            <a:avLst/>
          </a:prstGeom>
        </p:spPr>
      </p:pic>
    </p:spTree>
    <p:extLst>
      <p:ext uri="{BB962C8B-B14F-4D97-AF65-F5344CB8AC3E}">
        <p14:creationId xmlns:p14="http://schemas.microsoft.com/office/powerpoint/2010/main" val="54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ppt_x</p:attrName>
                                        </p:attrNameLst>
                                      </p:cBhvr>
                                      <p:tavLst>
                                        <p:tav tm="0">
                                          <p:val>
                                            <p:strVal val="#ppt_x+#ppt_w/2"/>
                                          </p:val>
                                        </p:tav>
                                        <p:tav tm="100000">
                                          <p:val>
                                            <p:strVal val="#ppt_x"/>
                                          </p:val>
                                        </p:tav>
                                      </p:tavLst>
                                    </p:anim>
                                    <p:anim calcmode="lin" valueType="num">
                                      <p:cBhvr>
                                        <p:cTn id="8" dur="2000" fill="hold"/>
                                        <p:tgtEl>
                                          <p:spTgt spid="3"/>
                                        </p:tgtEl>
                                        <p:attrNameLst>
                                          <p:attrName>ppt_y</p:attrName>
                                        </p:attrNameLst>
                                      </p:cBhvr>
                                      <p:tavLst>
                                        <p:tav tm="0">
                                          <p:val>
                                            <p:strVal val="#ppt_y"/>
                                          </p:val>
                                        </p:tav>
                                        <p:tav tm="100000">
                                          <p:val>
                                            <p:strVal val="#ppt_y"/>
                                          </p:val>
                                        </p:tav>
                                      </p:tavLst>
                                    </p:anim>
                                    <p:anim calcmode="lin" valueType="num">
                                      <p:cBhvr>
                                        <p:cTn id="9" dur="2000" fill="hold"/>
                                        <p:tgtEl>
                                          <p:spTgt spid="3"/>
                                        </p:tgtEl>
                                        <p:attrNameLst>
                                          <p:attrName>ppt_w</p:attrName>
                                        </p:attrNameLst>
                                      </p:cBhvr>
                                      <p:tavLst>
                                        <p:tav tm="0">
                                          <p:val>
                                            <p:fltVal val="0"/>
                                          </p:val>
                                        </p:tav>
                                        <p:tav tm="100000">
                                          <p:val>
                                            <p:strVal val="#ppt_w"/>
                                          </p:val>
                                        </p:tav>
                                      </p:tavLst>
                                    </p:anim>
                                    <p:anim calcmode="lin" valueType="num">
                                      <p:cBhvr>
                                        <p:cTn id="10" dur="2000" fill="hold"/>
                                        <p:tgtEl>
                                          <p:spTgt spid="3"/>
                                        </p:tgtEl>
                                        <p:attrNameLst>
                                          <p:attrName>ppt_h</p:attrName>
                                        </p:attrNameLst>
                                      </p:cBhvr>
                                      <p:tavLst>
                                        <p:tav tm="0">
                                          <p:val>
                                            <p:strVal val="#ppt_h"/>
                                          </p:val>
                                        </p:tav>
                                        <p:tav tm="100000">
                                          <p:val>
                                            <p:strVal val="#ppt_h"/>
                                          </p:val>
                                        </p:tav>
                                      </p:tavLst>
                                    </p:anim>
                                  </p:childTnLst>
                                </p:cTn>
                              </p:par>
                              <p:par>
                                <p:cTn id="11" presetID="10" presetClass="entr" presetSubtype="0" fill="hold" grpId="0" nodeType="withEffect">
                                  <p:stCondLst>
                                    <p:cond delay="150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par>
                                <p:cTn id="17" presetID="5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0" fill="hold"/>
                                        <p:tgtEl>
                                          <p:spTgt spid="4"/>
                                        </p:tgtEl>
                                        <p:attrNameLst>
                                          <p:attrName>ppt_w</p:attrName>
                                        </p:attrNameLst>
                                      </p:cBhvr>
                                      <p:tavLst>
                                        <p:tav tm="0">
                                          <p:val>
                                            <p:fltVal val="0"/>
                                          </p:val>
                                        </p:tav>
                                        <p:tav tm="100000">
                                          <p:val>
                                            <p:strVal val="#ppt_w"/>
                                          </p:val>
                                        </p:tav>
                                      </p:tavLst>
                                    </p:anim>
                                    <p:anim calcmode="lin" valueType="num">
                                      <p:cBhvr>
                                        <p:cTn id="20" dur="1500" fill="hold"/>
                                        <p:tgtEl>
                                          <p:spTgt spid="4"/>
                                        </p:tgtEl>
                                        <p:attrNameLst>
                                          <p:attrName>ppt_h</p:attrName>
                                        </p:attrNameLst>
                                      </p:cBhvr>
                                      <p:tavLst>
                                        <p:tav tm="0">
                                          <p:val>
                                            <p:fltVal val="0"/>
                                          </p:val>
                                        </p:tav>
                                        <p:tav tm="100000">
                                          <p:val>
                                            <p:strVal val="#ppt_h"/>
                                          </p:val>
                                        </p:tav>
                                      </p:tavLst>
                                    </p:anim>
                                    <p:animEffect transition="in" filter="fade">
                                      <p:cBhvr>
                                        <p:cTn id="21" dur="1500"/>
                                        <p:tgtEl>
                                          <p:spTgt spid="4"/>
                                        </p:tgtEl>
                                      </p:cBhvr>
                                    </p:animEffect>
                                  </p:childTnLst>
                                </p:cTn>
                              </p:par>
                              <p:par>
                                <p:cTn id="22" presetID="22" presetClass="entr" presetSubtype="1" fill="hold" grpId="0" nodeType="withEffect">
                                  <p:stCondLst>
                                    <p:cond delay="1000"/>
                                  </p:stCondLst>
                                  <p:childTnLst>
                                    <p:set>
                                      <p:cBhvr>
                                        <p:cTn id="23" dur="1" fill="hold">
                                          <p:stCondLst>
                                            <p:cond delay="0"/>
                                          </p:stCondLst>
                                        </p:cTn>
                                        <p:tgtEl>
                                          <p:spTgt spid="25"/>
                                        </p:tgtEl>
                                        <p:attrNameLst>
                                          <p:attrName>style.visibility</p:attrName>
                                        </p:attrNameLst>
                                      </p:cBhvr>
                                      <p:to>
                                        <p:strVal val="visible"/>
                                      </p:to>
                                    </p:set>
                                    <p:animEffect transition="in" filter="wipe(up)">
                                      <p:cBhvr>
                                        <p:cTn id="24" dur="1000"/>
                                        <p:tgtEl>
                                          <p:spTgt spid="25"/>
                                        </p:tgtEl>
                                      </p:cBhvr>
                                    </p:animEffect>
                                  </p:childTnLst>
                                </p:cTn>
                              </p:par>
                              <p:par>
                                <p:cTn id="25" presetID="22" presetClass="entr" presetSubtype="1" fill="hold" grpId="0" nodeType="withEffect">
                                  <p:stCondLst>
                                    <p:cond delay="100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1000"/>
                                        <p:tgtEl>
                                          <p:spTgt spid="24"/>
                                        </p:tgtEl>
                                      </p:cBhvr>
                                    </p:animEffect>
                                  </p:childTnLst>
                                </p:cTn>
                              </p:par>
                              <p:par>
                                <p:cTn id="28" presetID="22" presetClass="entr" presetSubtype="4" fill="hold" grpId="0" nodeType="withEffect">
                                  <p:stCondLst>
                                    <p:cond delay="100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1000"/>
                                        <p:tgtEl>
                                          <p:spTgt spid="26"/>
                                        </p:tgtEl>
                                      </p:cBhvr>
                                    </p:animEffect>
                                  </p:childTnLst>
                                </p:cTn>
                              </p:par>
                              <p:par>
                                <p:cTn id="31" presetID="22" presetClass="entr" presetSubtype="4" fill="hold" grpId="0" nodeType="withEffect">
                                  <p:stCondLst>
                                    <p:cond delay="100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1000"/>
                                        <p:tgtEl>
                                          <p:spTgt spid="27"/>
                                        </p:tgtEl>
                                      </p:cBhvr>
                                    </p:animEffect>
                                  </p:childTnLst>
                                </p:cTn>
                              </p:par>
                              <p:par>
                                <p:cTn id="34" presetID="10" presetClass="entr" presetSubtype="0" fill="hold" grpId="0" nodeType="withEffect">
                                  <p:stCondLst>
                                    <p:cond delay="2000"/>
                                  </p:stCondLst>
                                  <p:childTnLst>
                                    <p:set>
                                      <p:cBhvr>
                                        <p:cTn id="35" dur="1" fill="hold">
                                          <p:stCondLst>
                                            <p:cond delay="0"/>
                                          </p:stCondLst>
                                        </p:cTn>
                                        <p:tgtEl>
                                          <p:spTgt spid="110"/>
                                        </p:tgtEl>
                                        <p:attrNameLst>
                                          <p:attrName>style.visibility</p:attrName>
                                        </p:attrNameLst>
                                      </p:cBhvr>
                                      <p:to>
                                        <p:strVal val="visible"/>
                                      </p:to>
                                    </p:set>
                                    <p:animEffect transition="in" filter="fade">
                                      <p:cBhvr>
                                        <p:cTn id="36" dur="1000"/>
                                        <p:tgtEl>
                                          <p:spTgt spid="110"/>
                                        </p:tgtEl>
                                      </p:cBhvr>
                                    </p:animEffect>
                                  </p:childTnLst>
                                </p:cTn>
                              </p:par>
                              <p:par>
                                <p:cTn id="37" presetID="10" presetClass="entr" presetSubtype="0" fill="hold" grpId="0" nodeType="withEffect">
                                  <p:stCondLst>
                                    <p:cond delay="1500"/>
                                  </p:stCondLst>
                                  <p:childTnLst>
                                    <p:set>
                                      <p:cBhvr>
                                        <p:cTn id="38" dur="1" fill="hold">
                                          <p:stCondLst>
                                            <p:cond delay="0"/>
                                          </p:stCondLst>
                                        </p:cTn>
                                        <p:tgtEl>
                                          <p:spTgt spid="104"/>
                                        </p:tgtEl>
                                        <p:attrNameLst>
                                          <p:attrName>style.visibility</p:attrName>
                                        </p:attrNameLst>
                                      </p:cBhvr>
                                      <p:to>
                                        <p:strVal val="visible"/>
                                      </p:to>
                                    </p:set>
                                    <p:animEffect transition="in" filter="fade">
                                      <p:cBhvr>
                                        <p:cTn id="39" dur="1000"/>
                                        <p:tgtEl>
                                          <p:spTgt spid="104"/>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122"/>
                                        </p:tgtEl>
                                        <p:attrNameLst>
                                          <p:attrName>style.visibility</p:attrName>
                                        </p:attrNameLst>
                                      </p:cBhvr>
                                      <p:to>
                                        <p:strVal val="visible"/>
                                      </p:to>
                                    </p:set>
                                    <p:animEffect transition="in" filter="fade">
                                      <p:cBhvr>
                                        <p:cTn id="42" dur="1000"/>
                                        <p:tgtEl>
                                          <p:spTgt spid="122"/>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116"/>
                                        </p:tgtEl>
                                        <p:attrNameLst>
                                          <p:attrName>style.visibility</p:attrName>
                                        </p:attrNameLst>
                                      </p:cBhvr>
                                      <p:to>
                                        <p:strVal val="visible"/>
                                      </p:to>
                                    </p:set>
                                    <p:animEffect transition="in" filter="fade">
                                      <p:cBhvr>
                                        <p:cTn id="45" dur="1000"/>
                                        <p:tgtEl>
                                          <p:spTgt spid="116"/>
                                        </p:tgtEl>
                                      </p:cBhvr>
                                    </p:animEffect>
                                  </p:childTnLst>
                                </p:cTn>
                              </p:par>
                              <p:par>
                                <p:cTn id="46" presetID="0" presetClass="path" presetSubtype="0" decel="50000" fill="hold" grpId="1" nodeType="withEffect">
                                  <p:stCondLst>
                                    <p:cond delay="1500"/>
                                  </p:stCondLst>
                                  <p:childTnLst>
                                    <p:animMotion origin="layout" path="M -0.06354 -0.08843 L -4.58333E-6 1.11111E-6 " pathEditMode="relative" rAng="0" ptsTypes="AA">
                                      <p:cBhvr>
                                        <p:cTn id="47" dur="1500" fill="hold"/>
                                        <p:tgtEl>
                                          <p:spTgt spid="110"/>
                                        </p:tgtEl>
                                        <p:attrNameLst>
                                          <p:attrName>ppt_x</p:attrName>
                                          <p:attrName>ppt_y</p:attrName>
                                        </p:attrNameLst>
                                      </p:cBhvr>
                                      <p:rCtr x="2956" y="4514"/>
                                    </p:animMotion>
                                  </p:childTnLst>
                                </p:cTn>
                              </p:par>
                              <p:par>
                                <p:cTn id="48" presetID="0" presetClass="path" presetSubtype="0" decel="50000" fill="hold" grpId="1" nodeType="withEffect">
                                  <p:stCondLst>
                                    <p:cond delay="1500"/>
                                  </p:stCondLst>
                                  <p:childTnLst>
                                    <p:animMotion origin="layout" path="M 0.06068 -0.08843 L 6.25E-7 -2.96296E-6 " pathEditMode="relative" rAng="0" ptsTypes="AA">
                                      <p:cBhvr>
                                        <p:cTn id="49" dur="1500" fill="hold"/>
                                        <p:tgtEl>
                                          <p:spTgt spid="104"/>
                                        </p:tgtEl>
                                        <p:attrNameLst>
                                          <p:attrName>ppt_x</p:attrName>
                                          <p:attrName>ppt_y</p:attrName>
                                        </p:attrNameLst>
                                      </p:cBhvr>
                                      <p:rCtr x="-2839" y="3542"/>
                                    </p:animMotion>
                                  </p:childTnLst>
                                </p:cTn>
                              </p:par>
                              <p:par>
                                <p:cTn id="50" presetID="0" presetClass="path" presetSubtype="0" decel="50000" fill="hold" grpId="1" nodeType="withEffect">
                                  <p:stCondLst>
                                    <p:cond delay="1500"/>
                                  </p:stCondLst>
                                  <p:childTnLst>
                                    <p:animMotion origin="layout" path="M -0.05755 0.09653 L 5E-6 2.59259E-6 " pathEditMode="relative" rAng="0" ptsTypes="AA">
                                      <p:cBhvr>
                                        <p:cTn id="51" dur="1500" fill="hold"/>
                                        <p:tgtEl>
                                          <p:spTgt spid="122"/>
                                        </p:tgtEl>
                                        <p:attrNameLst>
                                          <p:attrName>ppt_x</p:attrName>
                                          <p:attrName>ppt_y</p:attrName>
                                        </p:attrNameLst>
                                      </p:cBhvr>
                                      <p:rCtr x="2982" y="-5255"/>
                                    </p:animMotion>
                                  </p:childTnLst>
                                </p:cTn>
                              </p:par>
                              <p:par>
                                <p:cTn id="52" presetID="0" presetClass="path" presetSubtype="0" decel="50000" fill="hold" grpId="1" nodeType="withEffect">
                                  <p:stCondLst>
                                    <p:cond delay="1500"/>
                                  </p:stCondLst>
                                  <p:childTnLst>
                                    <p:animMotion origin="layout" path="M 0.05534 0.08843 L -2.70833E-6 1.48148E-6 " pathEditMode="relative" rAng="0" ptsTypes="AA">
                                      <p:cBhvr>
                                        <p:cTn id="53" dur="1500" fill="hold"/>
                                        <p:tgtEl>
                                          <p:spTgt spid="116"/>
                                        </p:tgtEl>
                                        <p:attrNameLst>
                                          <p:attrName>ppt_x</p:attrName>
                                          <p:attrName>ppt_y</p:attrName>
                                        </p:attrNameLst>
                                      </p:cBhvr>
                                      <p:rCtr x="-2773" y="-4282"/>
                                    </p:animMotion>
                                  </p:childTnLst>
                                </p:cTn>
                              </p:par>
                            </p:childTnLst>
                          </p:cTn>
                        </p:par>
                        <p:par>
                          <p:cTn id="54" fill="hold">
                            <p:stCondLst>
                              <p:cond delay="30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grpId="0" nodeType="withEffect">
                                  <p:stCondLst>
                                    <p:cond delay="500"/>
                                  </p:stCondLst>
                                  <p:childTnLst>
                                    <p:set>
                                      <p:cBhvr>
                                        <p:cTn id="61" dur="1" fill="hold">
                                          <p:stCondLst>
                                            <p:cond delay="0"/>
                                          </p:stCondLst>
                                        </p:cTn>
                                        <p:tgtEl>
                                          <p:spTgt spid="149"/>
                                        </p:tgtEl>
                                        <p:attrNameLst>
                                          <p:attrName>style.visibility</p:attrName>
                                        </p:attrNameLst>
                                      </p:cBhvr>
                                      <p:to>
                                        <p:strVal val="visible"/>
                                      </p:to>
                                    </p:set>
                                    <p:anim calcmode="lin" valueType="num">
                                      <p:cBhvr>
                                        <p:cTn id="62" dur="500" fill="hold"/>
                                        <p:tgtEl>
                                          <p:spTgt spid="149"/>
                                        </p:tgtEl>
                                        <p:attrNameLst>
                                          <p:attrName>ppt_w</p:attrName>
                                        </p:attrNameLst>
                                      </p:cBhvr>
                                      <p:tavLst>
                                        <p:tav tm="0">
                                          <p:val>
                                            <p:fltVal val="0"/>
                                          </p:val>
                                        </p:tav>
                                        <p:tav tm="100000">
                                          <p:val>
                                            <p:strVal val="#ppt_w"/>
                                          </p:val>
                                        </p:tav>
                                      </p:tavLst>
                                    </p:anim>
                                    <p:anim calcmode="lin" valueType="num">
                                      <p:cBhvr>
                                        <p:cTn id="63" dur="500" fill="hold"/>
                                        <p:tgtEl>
                                          <p:spTgt spid="149"/>
                                        </p:tgtEl>
                                        <p:attrNameLst>
                                          <p:attrName>ppt_h</p:attrName>
                                        </p:attrNameLst>
                                      </p:cBhvr>
                                      <p:tavLst>
                                        <p:tav tm="0">
                                          <p:val>
                                            <p:fltVal val="0"/>
                                          </p:val>
                                        </p:tav>
                                        <p:tav tm="100000">
                                          <p:val>
                                            <p:strVal val="#ppt_h"/>
                                          </p:val>
                                        </p:tav>
                                      </p:tavLst>
                                    </p:anim>
                                    <p:animEffect transition="in" filter="fade">
                                      <p:cBhvr>
                                        <p:cTn id="64" dur="500"/>
                                        <p:tgtEl>
                                          <p:spTgt spid="149"/>
                                        </p:tgtEl>
                                      </p:cBhvr>
                                    </p:animEffect>
                                  </p:childTnLst>
                                </p:cTn>
                              </p:par>
                              <p:par>
                                <p:cTn id="65" presetID="47" presetClass="entr" presetSubtype="0" fill="hold" nodeType="withEffect">
                                  <p:stCondLst>
                                    <p:cond delay="50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1000"/>
                                        <p:tgtEl>
                                          <p:spTgt spid="6"/>
                                        </p:tgtEl>
                                      </p:cBhvr>
                                    </p:animEffect>
                                    <p:anim calcmode="lin" valueType="num">
                                      <p:cBhvr>
                                        <p:cTn id="68" dur="1000" fill="hold"/>
                                        <p:tgtEl>
                                          <p:spTgt spid="6"/>
                                        </p:tgtEl>
                                        <p:attrNameLst>
                                          <p:attrName>ppt_x</p:attrName>
                                        </p:attrNameLst>
                                      </p:cBhvr>
                                      <p:tavLst>
                                        <p:tav tm="0">
                                          <p:val>
                                            <p:strVal val="#ppt_x"/>
                                          </p:val>
                                        </p:tav>
                                        <p:tav tm="100000">
                                          <p:val>
                                            <p:strVal val="#ppt_x"/>
                                          </p:val>
                                        </p:tav>
                                      </p:tavLst>
                                    </p:anim>
                                    <p:anim calcmode="lin" valueType="num">
                                      <p:cBhvr>
                                        <p:cTn id="69" dur="1000" fill="hold"/>
                                        <p:tgtEl>
                                          <p:spTgt spid="6"/>
                                        </p:tgtEl>
                                        <p:attrNameLst>
                                          <p:attrName>ppt_y</p:attrName>
                                        </p:attrNameLst>
                                      </p:cBhvr>
                                      <p:tavLst>
                                        <p:tav tm="0">
                                          <p:val>
                                            <p:strVal val="#ppt_y-.1"/>
                                          </p:val>
                                        </p:tav>
                                        <p:tav tm="100000">
                                          <p:val>
                                            <p:strVal val="#ppt_y"/>
                                          </p:val>
                                        </p:tav>
                                      </p:tavLst>
                                    </p:anim>
                                  </p:childTnLst>
                                </p:cTn>
                              </p:par>
                              <p:par>
                                <p:cTn id="70" presetID="53" presetClass="entr" presetSubtype="16" fill="hold" grpId="0" nodeType="withEffect">
                                  <p:stCondLst>
                                    <p:cond delay="1000"/>
                                  </p:stCondLst>
                                  <p:childTnLst>
                                    <p:set>
                                      <p:cBhvr>
                                        <p:cTn id="71" dur="1" fill="hold">
                                          <p:stCondLst>
                                            <p:cond delay="0"/>
                                          </p:stCondLst>
                                        </p:cTn>
                                        <p:tgtEl>
                                          <p:spTgt spid="150"/>
                                        </p:tgtEl>
                                        <p:attrNameLst>
                                          <p:attrName>style.visibility</p:attrName>
                                        </p:attrNameLst>
                                      </p:cBhvr>
                                      <p:to>
                                        <p:strVal val="visible"/>
                                      </p:to>
                                    </p:set>
                                    <p:anim calcmode="lin" valueType="num">
                                      <p:cBhvr>
                                        <p:cTn id="72" dur="500" fill="hold"/>
                                        <p:tgtEl>
                                          <p:spTgt spid="150"/>
                                        </p:tgtEl>
                                        <p:attrNameLst>
                                          <p:attrName>ppt_w</p:attrName>
                                        </p:attrNameLst>
                                      </p:cBhvr>
                                      <p:tavLst>
                                        <p:tav tm="0">
                                          <p:val>
                                            <p:fltVal val="0"/>
                                          </p:val>
                                        </p:tav>
                                        <p:tav tm="100000">
                                          <p:val>
                                            <p:strVal val="#ppt_w"/>
                                          </p:val>
                                        </p:tav>
                                      </p:tavLst>
                                    </p:anim>
                                    <p:anim calcmode="lin" valueType="num">
                                      <p:cBhvr>
                                        <p:cTn id="73" dur="500" fill="hold"/>
                                        <p:tgtEl>
                                          <p:spTgt spid="150"/>
                                        </p:tgtEl>
                                        <p:attrNameLst>
                                          <p:attrName>ppt_h</p:attrName>
                                        </p:attrNameLst>
                                      </p:cBhvr>
                                      <p:tavLst>
                                        <p:tav tm="0">
                                          <p:val>
                                            <p:fltVal val="0"/>
                                          </p:val>
                                        </p:tav>
                                        <p:tav tm="100000">
                                          <p:val>
                                            <p:strVal val="#ppt_h"/>
                                          </p:val>
                                        </p:tav>
                                      </p:tavLst>
                                    </p:anim>
                                    <p:animEffect transition="in" filter="fade">
                                      <p:cBhvr>
                                        <p:cTn id="74" dur="500"/>
                                        <p:tgtEl>
                                          <p:spTgt spid="150"/>
                                        </p:tgtEl>
                                      </p:cBhvr>
                                    </p:animEffect>
                                  </p:childTnLst>
                                </p:cTn>
                              </p:par>
                              <p:par>
                                <p:cTn id="75" presetID="47" presetClass="entr" presetSubtype="0" fill="hold" nodeType="withEffect">
                                  <p:stCondLst>
                                    <p:cond delay="100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1000"/>
                                        <p:tgtEl>
                                          <p:spTgt spid="7"/>
                                        </p:tgtEl>
                                      </p:cBhvr>
                                    </p:animEffect>
                                    <p:anim calcmode="lin" valueType="num">
                                      <p:cBhvr>
                                        <p:cTn id="78" dur="1000" fill="hold"/>
                                        <p:tgtEl>
                                          <p:spTgt spid="7"/>
                                        </p:tgtEl>
                                        <p:attrNameLst>
                                          <p:attrName>ppt_x</p:attrName>
                                        </p:attrNameLst>
                                      </p:cBhvr>
                                      <p:tavLst>
                                        <p:tav tm="0">
                                          <p:val>
                                            <p:strVal val="#ppt_x"/>
                                          </p:val>
                                        </p:tav>
                                        <p:tav tm="100000">
                                          <p:val>
                                            <p:strVal val="#ppt_x"/>
                                          </p:val>
                                        </p:tav>
                                      </p:tavLst>
                                    </p:anim>
                                    <p:anim calcmode="lin" valueType="num">
                                      <p:cBhvr>
                                        <p:cTn id="79" dur="1000" fill="hold"/>
                                        <p:tgtEl>
                                          <p:spTgt spid="7"/>
                                        </p:tgtEl>
                                        <p:attrNameLst>
                                          <p:attrName>ppt_y</p:attrName>
                                        </p:attrNameLst>
                                      </p:cBhvr>
                                      <p:tavLst>
                                        <p:tav tm="0">
                                          <p:val>
                                            <p:strVal val="#ppt_y-.1"/>
                                          </p:val>
                                        </p:tav>
                                        <p:tav tm="100000">
                                          <p:val>
                                            <p:strVal val="#ppt_y"/>
                                          </p:val>
                                        </p:tav>
                                      </p:tavLst>
                                    </p:anim>
                                  </p:childTnLst>
                                </p:cTn>
                              </p:par>
                              <p:par>
                                <p:cTn id="80" presetID="53" presetClass="entr" presetSubtype="16" fill="hold" grpId="0" nodeType="withEffect">
                                  <p:stCondLst>
                                    <p:cond delay="1500"/>
                                  </p:stCondLst>
                                  <p:childTnLst>
                                    <p:set>
                                      <p:cBhvr>
                                        <p:cTn id="81" dur="1" fill="hold">
                                          <p:stCondLst>
                                            <p:cond delay="0"/>
                                          </p:stCondLst>
                                        </p:cTn>
                                        <p:tgtEl>
                                          <p:spTgt spid="152"/>
                                        </p:tgtEl>
                                        <p:attrNameLst>
                                          <p:attrName>style.visibility</p:attrName>
                                        </p:attrNameLst>
                                      </p:cBhvr>
                                      <p:to>
                                        <p:strVal val="visible"/>
                                      </p:to>
                                    </p:set>
                                    <p:anim calcmode="lin" valueType="num">
                                      <p:cBhvr>
                                        <p:cTn id="82" dur="500" fill="hold"/>
                                        <p:tgtEl>
                                          <p:spTgt spid="152"/>
                                        </p:tgtEl>
                                        <p:attrNameLst>
                                          <p:attrName>ppt_w</p:attrName>
                                        </p:attrNameLst>
                                      </p:cBhvr>
                                      <p:tavLst>
                                        <p:tav tm="0">
                                          <p:val>
                                            <p:fltVal val="0"/>
                                          </p:val>
                                        </p:tav>
                                        <p:tav tm="100000">
                                          <p:val>
                                            <p:strVal val="#ppt_w"/>
                                          </p:val>
                                        </p:tav>
                                      </p:tavLst>
                                    </p:anim>
                                    <p:anim calcmode="lin" valueType="num">
                                      <p:cBhvr>
                                        <p:cTn id="83" dur="500" fill="hold"/>
                                        <p:tgtEl>
                                          <p:spTgt spid="152"/>
                                        </p:tgtEl>
                                        <p:attrNameLst>
                                          <p:attrName>ppt_h</p:attrName>
                                        </p:attrNameLst>
                                      </p:cBhvr>
                                      <p:tavLst>
                                        <p:tav tm="0">
                                          <p:val>
                                            <p:fltVal val="0"/>
                                          </p:val>
                                        </p:tav>
                                        <p:tav tm="100000">
                                          <p:val>
                                            <p:strVal val="#ppt_h"/>
                                          </p:val>
                                        </p:tav>
                                      </p:tavLst>
                                    </p:anim>
                                    <p:animEffect transition="in" filter="fade">
                                      <p:cBhvr>
                                        <p:cTn id="84" dur="500"/>
                                        <p:tgtEl>
                                          <p:spTgt spid="152"/>
                                        </p:tgtEl>
                                      </p:cBhvr>
                                    </p:animEffect>
                                  </p:childTnLst>
                                </p:cTn>
                              </p:par>
                              <p:par>
                                <p:cTn id="85" presetID="42" presetClass="entr" presetSubtype="0" fill="hold" nodeType="withEffect">
                                  <p:stCondLst>
                                    <p:cond delay="150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1000" fill="hold"/>
                                        <p:tgtEl>
                                          <p:spTgt spid="8"/>
                                        </p:tgtEl>
                                        <p:attrNameLst>
                                          <p:attrName>ppt_y</p:attrName>
                                        </p:attrNameLst>
                                      </p:cBhvr>
                                      <p:tavLst>
                                        <p:tav tm="0">
                                          <p:val>
                                            <p:strVal val="#ppt_y+.1"/>
                                          </p:val>
                                        </p:tav>
                                        <p:tav tm="100000">
                                          <p:val>
                                            <p:strVal val="#ppt_y"/>
                                          </p:val>
                                        </p:tav>
                                      </p:tavLst>
                                    </p:anim>
                                  </p:childTnLst>
                                </p:cTn>
                              </p:par>
                              <p:par>
                                <p:cTn id="90" presetID="53" presetClass="entr" presetSubtype="16" fill="hold" grpId="0" nodeType="withEffect">
                                  <p:stCondLst>
                                    <p:cond delay="2000"/>
                                  </p:stCondLst>
                                  <p:childTnLst>
                                    <p:set>
                                      <p:cBhvr>
                                        <p:cTn id="91" dur="1" fill="hold">
                                          <p:stCondLst>
                                            <p:cond delay="0"/>
                                          </p:stCondLst>
                                        </p:cTn>
                                        <p:tgtEl>
                                          <p:spTgt spid="151"/>
                                        </p:tgtEl>
                                        <p:attrNameLst>
                                          <p:attrName>style.visibility</p:attrName>
                                        </p:attrNameLst>
                                      </p:cBhvr>
                                      <p:to>
                                        <p:strVal val="visible"/>
                                      </p:to>
                                    </p:set>
                                    <p:anim calcmode="lin" valueType="num">
                                      <p:cBhvr>
                                        <p:cTn id="92" dur="500" fill="hold"/>
                                        <p:tgtEl>
                                          <p:spTgt spid="151"/>
                                        </p:tgtEl>
                                        <p:attrNameLst>
                                          <p:attrName>ppt_w</p:attrName>
                                        </p:attrNameLst>
                                      </p:cBhvr>
                                      <p:tavLst>
                                        <p:tav tm="0">
                                          <p:val>
                                            <p:fltVal val="0"/>
                                          </p:val>
                                        </p:tav>
                                        <p:tav tm="100000">
                                          <p:val>
                                            <p:strVal val="#ppt_w"/>
                                          </p:val>
                                        </p:tav>
                                      </p:tavLst>
                                    </p:anim>
                                    <p:anim calcmode="lin" valueType="num">
                                      <p:cBhvr>
                                        <p:cTn id="93" dur="500" fill="hold"/>
                                        <p:tgtEl>
                                          <p:spTgt spid="151"/>
                                        </p:tgtEl>
                                        <p:attrNameLst>
                                          <p:attrName>ppt_h</p:attrName>
                                        </p:attrNameLst>
                                      </p:cBhvr>
                                      <p:tavLst>
                                        <p:tav tm="0">
                                          <p:val>
                                            <p:fltVal val="0"/>
                                          </p:val>
                                        </p:tav>
                                        <p:tav tm="100000">
                                          <p:val>
                                            <p:strVal val="#ppt_h"/>
                                          </p:val>
                                        </p:tav>
                                      </p:tavLst>
                                    </p:anim>
                                    <p:animEffect transition="in" filter="fade">
                                      <p:cBhvr>
                                        <p:cTn id="94"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4" grpId="1" animBg="1"/>
      <p:bldP spid="110" grpId="0" animBg="1"/>
      <p:bldP spid="110" grpId="1" animBg="1"/>
      <p:bldP spid="116" grpId="0" animBg="1"/>
      <p:bldP spid="116" grpId="1" animBg="1"/>
      <p:bldP spid="122" grpId="0" animBg="1"/>
      <p:bldP spid="122" grpId="1" animBg="1"/>
      <p:bldP spid="149" grpId="0" animBg="1"/>
      <p:bldP spid="150" grpId="0" animBg="1"/>
      <p:bldP spid="151" grpId="0" animBg="1"/>
      <p:bldP spid="152" grpId="0" animBg="1"/>
      <p:bldP spid="24" grpId="0" animBg="1"/>
      <p:bldP spid="25" grpId="0" animBg="1"/>
      <p:bldP spid="26" grpId="0" animBg="1"/>
      <p:bldP spid="27" grpId="0" animBg="1"/>
      <p:bldP spid="3" grpId="0" animBg="1"/>
      <p:bldP spid="2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1BFD0261-BD60-954F-AF4A-98F11C50F83F}"/>
              </a:ext>
            </a:extLst>
          </p:cNvPr>
          <p:cNvSpPr/>
          <p:nvPr/>
        </p:nvSpPr>
        <p:spPr>
          <a:xfrm>
            <a:off x="6876288" y="2389632"/>
            <a:ext cx="5315712" cy="37514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4BE10F7A-ED00-3141-B9A9-7FDA61CA4DBA}"/>
              </a:ext>
            </a:extLst>
          </p:cNvPr>
          <p:cNvGrpSpPr/>
          <p:nvPr/>
        </p:nvGrpSpPr>
        <p:grpSpPr>
          <a:xfrm>
            <a:off x="7098169" y="3861124"/>
            <a:ext cx="1341120" cy="829056"/>
            <a:chOff x="231648" y="4825408"/>
            <a:chExt cx="1341120" cy="829056"/>
          </a:xfrm>
          <a:effectLst>
            <a:outerShdw dist="50800" dir="2100000" sx="101000" sy="101000" algn="tl" rotWithShape="0">
              <a:schemeClr val="bg1"/>
            </a:outerShdw>
          </a:effectLst>
        </p:grpSpPr>
        <p:sp>
          <p:nvSpPr>
            <p:cNvPr id="30" name="Rounded Rectangle 29">
              <a:extLst>
                <a:ext uri="{FF2B5EF4-FFF2-40B4-BE49-F238E27FC236}">
                  <a16:creationId xmlns:a16="http://schemas.microsoft.com/office/drawing/2014/main" id="{43BE4499-2148-9B4E-84AA-6D73CD744EBE}"/>
                </a:ext>
              </a:extLst>
            </p:cNvPr>
            <p:cNvSpPr/>
            <p:nvPr/>
          </p:nvSpPr>
          <p:spPr>
            <a:xfrm>
              <a:off x="231648" y="4825408"/>
              <a:ext cx="1341120" cy="829056"/>
            </a:xfrm>
            <a:prstGeom prst="roundRect">
              <a:avLst>
                <a:gd name="adj" fmla="val 19608"/>
              </a:avLst>
            </a:prstGeom>
            <a:solidFill>
              <a:srgbClr val="4D6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5F099E9E-483D-454E-9118-EF2AAB42E518}"/>
                </a:ext>
              </a:extLst>
            </p:cNvPr>
            <p:cNvSpPr txBox="1"/>
            <p:nvPr/>
          </p:nvSpPr>
          <p:spPr>
            <a:xfrm>
              <a:off x="371250" y="5011305"/>
              <a:ext cx="1061916" cy="434927"/>
            </a:xfrm>
            <a:prstGeom prst="rect">
              <a:avLst/>
            </a:prstGeom>
            <a:noFill/>
          </p:spPr>
          <p:txBody>
            <a:bodyPr wrap="square"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Reviewing Performance</a:t>
              </a:r>
            </a:p>
          </p:txBody>
        </p:sp>
      </p:grpSp>
      <p:grpSp>
        <p:nvGrpSpPr>
          <p:cNvPr id="32" name="Group 31">
            <a:extLst>
              <a:ext uri="{FF2B5EF4-FFF2-40B4-BE49-F238E27FC236}">
                <a16:creationId xmlns:a16="http://schemas.microsoft.com/office/drawing/2014/main" id="{96BBA87A-6579-924F-B75D-A7C5EF015CC2}"/>
              </a:ext>
            </a:extLst>
          </p:cNvPr>
          <p:cNvGrpSpPr/>
          <p:nvPr/>
        </p:nvGrpSpPr>
        <p:grpSpPr>
          <a:xfrm>
            <a:off x="8808478" y="3861124"/>
            <a:ext cx="1341120" cy="829056"/>
            <a:chOff x="231648" y="4825408"/>
            <a:chExt cx="1341120" cy="829056"/>
          </a:xfrm>
          <a:effectLst>
            <a:outerShdw dist="50800" dir="2100000" sx="101000" sy="101000" algn="tl" rotWithShape="0">
              <a:schemeClr val="bg1"/>
            </a:outerShdw>
          </a:effectLst>
        </p:grpSpPr>
        <p:sp>
          <p:nvSpPr>
            <p:cNvPr id="33" name="Rounded Rectangle 32">
              <a:extLst>
                <a:ext uri="{FF2B5EF4-FFF2-40B4-BE49-F238E27FC236}">
                  <a16:creationId xmlns:a16="http://schemas.microsoft.com/office/drawing/2014/main" id="{B90CC3B7-30DF-3649-AB31-754CEC353997}"/>
                </a:ext>
              </a:extLst>
            </p:cNvPr>
            <p:cNvSpPr/>
            <p:nvPr/>
          </p:nvSpPr>
          <p:spPr>
            <a:xfrm>
              <a:off x="231648" y="4825408"/>
              <a:ext cx="1341120" cy="829056"/>
            </a:xfrm>
            <a:prstGeom prst="roundRect">
              <a:avLst>
                <a:gd name="adj" fmla="val 19608"/>
              </a:avLst>
            </a:prstGeom>
            <a:solidFill>
              <a:srgbClr val="4D6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6D3FFB77-9013-774A-8EDC-C7177C3D919B}"/>
                </a:ext>
              </a:extLst>
            </p:cNvPr>
            <p:cNvSpPr txBox="1"/>
            <p:nvPr/>
          </p:nvSpPr>
          <p:spPr>
            <a:xfrm>
              <a:off x="391547" y="4841254"/>
              <a:ext cx="1061916" cy="794000"/>
            </a:xfrm>
            <a:prstGeom prst="rect">
              <a:avLst/>
            </a:prstGeom>
            <a:noFill/>
          </p:spPr>
          <p:txBody>
            <a:bodyPr wrap="square"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Corrective measures in teaching and assessing</a:t>
              </a:r>
            </a:p>
          </p:txBody>
        </p:sp>
      </p:grpSp>
      <p:grpSp>
        <p:nvGrpSpPr>
          <p:cNvPr id="35" name="Group 34">
            <a:extLst>
              <a:ext uri="{FF2B5EF4-FFF2-40B4-BE49-F238E27FC236}">
                <a16:creationId xmlns:a16="http://schemas.microsoft.com/office/drawing/2014/main" id="{C609A7DC-5905-9240-894A-D4730411468E}"/>
              </a:ext>
            </a:extLst>
          </p:cNvPr>
          <p:cNvGrpSpPr/>
          <p:nvPr/>
        </p:nvGrpSpPr>
        <p:grpSpPr>
          <a:xfrm>
            <a:off x="10523737" y="3861124"/>
            <a:ext cx="1341120" cy="829056"/>
            <a:chOff x="231648" y="4825408"/>
            <a:chExt cx="1341120" cy="829056"/>
          </a:xfrm>
          <a:effectLst>
            <a:outerShdw dist="50800" dir="2100000" sx="101000" sy="101000" algn="tl" rotWithShape="0">
              <a:schemeClr val="bg1"/>
            </a:outerShdw>
          </a:effectLst>
        </p:grpSpPr>
        <p:sp>
          <p:nvSpPr>
            <p:cNvPr id="36" name="Rounded Rectangle 35">
              <a:extLst>
                <a:ext uri="{FF2B5EF4-FFF2-40B4-BE49-F238E27FC236}">
                  <a16:creationId xmlns:a16="http://schemas.microsoft.com/office/drawing/2014/main" id="{22209EA0-2F24-444E-8FDB-301C7CDAC11F}"/>
                </a:ext>
              </a:extLst>
            </p:cNvPr>
            <p:cNvSpPr/>
            <p:nvPr/>
          </p:nvSpPr>
          <p:spPr>
            <a:xfrm>
              <a:off x="231648" y="4825408"/>
              <a:ext cx="1341120" cy="829056"/>
            </a:xfrm>
            <a:prstGeom prst="roundRect">
              <a:avLst>
                <a:gd name="adj" fmla="val 19608"/>
              </a:avLst>
            </a:prstGeom>
            <a:solidFill>
              <a:srgbClr val="4D6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7" name="TextBox 36">
              <a:extLst>
                <a:ext uri="{FF2B5EF4-FFF2-40B4-BE49-F238E27FC236}">
                  <a16:creationId xmlns:a16="http://schemas.microsoft.com/office/drawing/2014/main" id="{ED082AF7-5D59-4840-BD87-4B1F70D5E789}"/>
                </a:ext>
              </a:extLst>
            </p:cNvPr>
            <p:cNvSpPr txBox="1"/>
            <p:nvPr/>
          </p:nvSpPr>
          <p:spPr>
            <a:xfrm>
              <a:off x="412848" y="5013898"/>
              <a:ext cx="1061916" cy="434927"/>
            </a:xfrm>
            <a:prstGeom prst="rect">
              <a:avLst/>
            </a:prstGeom>
            <a:noFill/>
          </p:spPr>
          <p:txBody>
            <a:bodyPr wrap="square"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1000" dirty="0">
                  <a:solidFill>
                    <a:prstClr val="white"/>
                  </a:solidFill>
                  <a:latin typeface="Century Gothic" panose="020B0502020202020204" pitchFamily="34" charset="0"/>
                </a:rPr>
                <a:t>CBSE SAFAL EXAMINATION</a:t>
              </a:r>
              <a:endPar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39" name="TextBox 38">
            <a:extLst>
              <a:ext uri="{FF2B5EF4-FFF2-40B4-BE49-F238E27FC236}">
                <a16:creationId xmlns:a16="http://schemas.microsoft.com/office/drawing/2014/main" id="{A518A13C-6968-2847-8155-0F4680D9AACF}"/>
              </a:ext>
            </a:extLst>
          </p:cNvPr>
          <p:cNvSpPr txBox="1"/>
          <p:nvPr/>
        </p:nvSpPr>
        <p:spPr>
          <a:xfrm>
            <a:off x="9071265" y="5610881"/>
            <a:ext cx="2890535" cy="3231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POST-BENCHMARKING PHASE</a:t>
            </a:r>
          </a:p>
        </p:txBody>
      </p:sp>
      <p:sp>
        <p:nvSpPr>
          <p:cNvPr id="49" name="Right Arrow 48">
            <a:extLst>
              <a:ext uri="{FF2B5EF4-FFF2-40B4-BE49-F238E27FC236}">
                <a16:creationId xmlns:a16="http://schemas.microsoft.com/office/drawing/2014/main" id="{2E22C711-01B3-4E4F-9238-7361B199FAE5}"/>
              </a:ext>
            </a:extLst>
          </p:cNvPr>
          <p:cNvSpPr/>
          <p:nvPr/>
        </p:nvSpPr>
        <p:spPr>
          <a:xfrm rot="10800000" flipH="1" flipV="1">
            <a:off x="8500719" y="4131545"/>
            <a:ext cx="260292" cy="285445"/>
          </a:xfrm>
          <a:prstGeom prst="rightArrow">
            <a:avLst>
              <a:gd name="adj1" fmla="val 54679"/>
              <a:gd name="adj2" fmla="val 66362"/>
            </a:avLst>
          </a:prstGeom>
          <a:solidFill>
            <a:srgbClr val="8A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Right Arrow 49">
            <a:extLst>
              <a:ext uri="{FF2B5EF4-FFF2-40B4-BE49-F238E27FC236}">
                <a16:creationId xmlns:a16="http://schemas.microsoft.com/office/drawing/2014/main" id="{80317455-A652-BD4C-B9A7-BB1E781D78A3}"/>
              </a:ext>
            </a:extLst>
          </p:cNvPr>
          <p:cNvSpPr/>
          <p:nvPr/>
        </p:nvSpPr>
        <p:spPr>
          <a:xfrm rot="10800000" flipH="1" flipV="1">
            <a:off x="10206972" y="4131248"/>
            <a:ext cx="260292" cy="285445"/>
          </a:xfrm>
          <a:prstGeom prst="rightArrow">
            <a:avLst>
              <a:gd name="adj1" fmla="val 54679"/>
              <a:gd name="adj2" fmla="val 66362"/>
            </a:avLst>
          </a:prstGeom>
          <a:solidFill>
            <a:srgbClr val="8A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3833B2BA-A0FF-3D41-970B-C39D600CDE82}"/>
              </a:ext>
            </a:extLst>
          </p:cNvPr>
          <p:cNvSpPr/>
          <p:nvPr/>
        </p:nvSpPr>
        <p:spPr>
          <a:xfrm>
            <a:off x="0" y="2389632"/>
            <a:ext cx="6876288" cy="37514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TextBox 126">
            <a:extLst>
              <a:ext uri="{FF2B5EF4-FFF2-40B4-BE49-F238E27FC236}">
                <a16:creationId xmlns:a16="http://schemas.microsoft.com/office/drawing/2014/main" id="{E2A4AD51-5583-4998-854B-68FEC58E5E00}"/>
              </a:ext>
            </a:extLst>
          </p:cNvPr>
          <p:cNvSpPr txBox="1"/>
          <p:nvPr/>
        </p:nvSpPr>
        <p:spPr>
          <a:xfrm>
            <a:off x="3062514" y="716914"/>
            <a:ext cx="6066972"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dirty="0">
                <a:ln>
                  <a:noFill/>
                </a:ln>
                <a:solidFill>
                  <a:srgbClr val="000000">
                    <a:lumMod val="85000"/>
                    <a:lumOff val="15000"/>
                  </a:srgbClr>
                </a:solidFill>
                <a:effectLst/>
                <a:uLnTx/>
                <a:uFillTx/>
                <a:latin typeface="Century Gothic" panose="020B0502020202020204" pitchFamily="34" charset="0"/>
                <a:ea typeface="+mn-ea"/>
                <a:cs typeface="Poppins" panose="00000500000000000000" pitchFamily="2" charset="0"/>
              </a:rPr>
              <a:t>BENCHMARKING METHODOLOGY</a:t>
            </a:r>
          </a:p>
        </p:txBody>
      </p:sp>
      <p:grpSp>
        <p:nvGrpSpPr>
          <p:cNvPr id="5" name="Group 4">
            <a:extLst>
              <a:ext uri="{FF2B5EF4-FFF2-40B4-BE49-F238E27FC236}">
                <a16:creationId xmlns:a16="http://schemas.microsoft.com/office/drawing/2014/main" id="{A2AE2893-75D0-CA4D-B823-8F08DFD2E90D}"/>
              </a:ext>
            </a:extLst>
          </p:cNvPr>
          <p:cNvGrpSpPr/>
          <p:nvPr/>
        </p:nvGrpSpPr>
        <p:grpSpPr>
          <a:xfrm>
            <a:off x="274512" y="3861124"/>
            <a:ext cx="1341120" cy="829056"/>
            <a:chOff x="231648" y="4825408"/>
            <a:chExt cx="1341120" cy="829056"/>
          </a:xfrm>
          <a:effectLst>
            <a:outerShdw dist="50800" dir="2100000" sx="101000" sy="101000" algn="tl" rotWithShape="0">
              <a:schemeClr val="bg1"/>
            </a:outerShdw>
          </a:effectLst>
        </p:grpSpPr>
        <p:sp>
          <p:nvSpPr>
            <p:cNvPr id="4" name="Rounded Rectangle 3">
              <a:extLst>
                <a:ext uri="{FF2B5EF4-FFF2-40B4-BE49-F238E27FC236}">
                  <a16:creationId xmlns:a16="http://schemas.microsoft.com/office/drawing/2014/main" id="{BB92DD02-310D-1946-9646-5114D2665141}"/>
                </a:ext>
              </a:extLst>
            </p:cNvPr>
            <p:cNvSpPr/>
            <p:nvPr/>
          </p:nvSpPr>
          <p:spPr>
            <a:xfrm>
              <a:off x="231648" y="4825408"/>
              <a:ext cx="1341120" cy="829056"/>
            </a:xfrm>
            <a:prstGeom prst="roundRect">
              <a:avLst>
                <a:gd name="adj" fmla="val 19608"/>
              </a:avLst>
            </a:prstGeom>
            <a:solidFill>
              <a:srgbClr val="03D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7FCCB8FB-9C57-A240-B59B-72EC3B57E988}"/>
                </a:ext>
              </a:extLst>
            </p:cNvPr>
            <p:cNvSpPr txBox="1"/>
            <p:nvPr/>
          </p:nvSpPr>
          <p:spPr>
            <a:xfrm>
              <a:off x="284279" y="4934361"/>
              <a:ext cx="1235858" cy="614464"/>
            </a:xfrm>
            <a:prstGeom prst="rect">
              <a:avLst/>
            </a:prstGeom>
            <a:noFill/>
          </p:spPr>
          <p:txBody>
            <a:bodyPr wrap="square"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1000" dirty="0">
                  <a:solidFill>
                    <a:prstClr val="white"/>
                  </a:solidFill>
                  <a:latin typeface="Century Gothic" panose="020B0502020202020204" pitchFamily="34" charset="0"/>
                </a:rPr>
                <a:t>Identifying </a:t>
              </a:r>
              <a:r>
                <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 outcomes</a:t>
              </a:r>
            </a:p>
          </p:txBody>
        </p:sp>
      </p:grpSp>
      <p:grpSp>
        <p:nvGrpSpPr>
          <p:cNvPr id="14" name="Group 13">
            <a:extLst>
              <a:ext uri="{FF2B5EF4-FFF2-40B4-BE49-F238E27FC236}">
                <a16:creationId xmlns:a16="http://schemas.microsoft.com/office/drawing/2014/main" id="{0F45CE32-202E-7643-8960-69F4B9A3CDEF}"/>
              </a:ext>
            </a:extLst>
          </p:cNvPr>
          <p:cNvGrpSpPr/>
          <p:nvPr/>
        </p:nvGrpSpPr>
        <p:grpSpPr>
          <a:xfrm>
            <a:off x="1984249" y="3861124"/>
            <a:ext cx="1341120" cy="829056"/>
            <a:chOff x="231648" y="4825408"/>
            <a:chExt cx="1341120" cy="829056"/>
          </a:xfrm>
          <a:effectLst>
            <a:outerShdw dist="50800" dir="2100000" sx="101000" sy="101000" algn="tl" rotWithShape="0">
              <a:schemeClr val="bg1"/>
            </a:outerShdw>
          </a:effectLst>
        </p:grpSpPr>
        <p:sp>
          <p:nvSpPr>
            <p:cNvPr id="15" name="Rounded Rectangle 14">
              <a:extLst>
                <a:ext uri="{FF2B5EF4-FFF2-40B4-BE49-F238E27FC236}">
                  <a16:creationId xmlns:a16="http://schemas.microsoft.com/office/drawing/2014/main" id="{B5A9D280-92D7-664D-9A71-035913720EC9}"/>
                </a:ext>
              </a:extLst>
            </p:cNvPr>
            <p:cNvSpPr/>
            <p:nvPr/>
          </p:nvSpPr>
          <p:spPr>
            <a:xfrm>
              <a:off x="231648" y="4825408"/>
              <a:ext cx="1341120" cy="829056"/>
            </a:xfrm>
            <a:prstGeom prst="roundRect">
              <a:avLst>
                <a:gd name="adj" fmla="val 19608"/>
              </a:avLst>
            </a:prstGeom>
            <a:solidFill>
              <a:srgbClr val="03D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6" name="TextBox 15">
              <a:extLst>
                <a:ext uri="{FF2B5EF4-FFF2-40B4-BE49-F238E27FC236}">
                  <a16:creationId xmlns:a16="http://schemas.microsoft.com/office/drawing/2014/main" id="{1D6FEB88-6CA7-654E-8C05-123821759A64}"/>
                </a:ext>
              </a:extLst>
            </p:cNvPr>
            <p:cNvSpPr txBox="1"/>
            <p:nvPr/>
          </p:nvSpPr>
          <p:spPr>
            <a:xfrm>
              <a:off x="255702" y="5011305"/>
              <a:ext cx="1288489" cy="434927"/>
            </a:xfrm>
            <a:prstGeom prst="rect">
              <a:avLst/>
            </a:prstGeom>
            <a:noFill/>
          </p:spPr>
          <p:txBody>
            <a:bodyPr wrap="square"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1000" dirty="0">
                  <a:solidFill>
                    <a:prstClr val="white"/>
                  </a:solidFill>
                  <a:latin typeface="Century Gothic" panose="020B0502020202020204" pitchFamily="34" charset="0"/>
                </a:rPr>
                <a:t>Activity oriented teaching</a:t>
              </a:r>
              <a:endPar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grpSp>
        <p:nvGrpSpPr>
          <p:cNvPr id="17" name="Group 16">
            <a:extLst>
              <a:ext uri="{FF2B5EF4-FFF2-40B4-BE49-F238E27FC236}">
                <a16:creationId xmlns:a16="http://schemas.microsoft.com/office/drawing/2014/main" id="{1FF51A00-AF0C-6D4A-8323-AAF7CB67A14D}"/>
              </a:ext>
            </a:extLst>
          </p:cNvPr>
          <p:cNvGrpSpPr/>
          <p:nvPr/>
        </p:nvGrpSpPr>
        <p:grpSpPr>
          <a:xfrm>
            <a:off x="3693986" y="3861124"/>
            <a:ext cx="1341120" cy="829056"/>
            <a:chOff x="231648" y="4825408"/>
            <a:chExt cx="1341120" cy="829056"/>
          </a:xfrm>
          <a:effectLst>
            <a:outerShdw dist="50800" dir="2100000" sx="101000" sy="101000" algn="tl" rotWithShape="0">
              <a:schemeClr val="bg1"/>
            </a:outerShdw>
          </a:effectLst>
        </p:grpSpPr>
        <p:sp>
          <p:nvSpPr>
            <p:cNvPr id="18" name="Rounded Rectangle 17">
              <a:extLst>
                <a:ext uri="{FF2B5EF4-FFF2-40B4-BE49-F238E27FC236}">
                  <a16:creationId xmlns:a16="http://schemas.microsoft.com/office/drawing/2014/main" id="{CBC83A21-B468-6849-BEF5-A2C80C9FA8AA}"/>
                </a:ext>
              </a:extLst>
            </p:cNvPr>
            <p:cNvSpPr/>
            <p:nvPr/>
          </p:nvSpPr>
          <p:spPr>
            <a:xfrm>
              <a:off x="231648" y="4825408"/>
              <a:ext cx="1341120" cy="829056"/>
            </a:xfrm>
            <a:prstGeom prst="roundRect">
              <a:avLst>
                <a:gd name="adj" fmla="val 19608"/>
              </a:avLst>
            </a:prstGeom>
            <a:solidFill>
              <a:srgbClr val="03D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9" name="TextBox 18">
              <a:extLst>
                <a:ext uri="{FF2B5EF4-FFF2-40B4-BE49-F238E27FC236}">
                  <a16:creationId xmlns:a16="http://schemas.microsoft.com/office/drawing/2014/main" id="{9ED1E67E-1E11-7647-9FEE-21CAD56FFB4A}"/>
                </a:ext>
              </a:extLst>
            </p:cNvPr>
            <p:cNvSpPr txBox="1"/>
            <p:nvPr/>
          </p:nvSpPr>
          <p:spPr>
            <a:xfrm>
              <a:off x="255702" y="5011305"/>
              <a:ext cx="1288489" cy="614464"/>
            </a:xfrm>
            <a:prstGeom prst="rect">
              <a:avLst/>
            </a:prstGeom>
            <a:noFill/>
          </p:spPr>
          <p:txBody>
            <a:bodyPr wrap="square"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Preparing students  asper schedule</a:t>
              </a:r>
            </a:p>
          </p:txBody>
        </p:sp>
      </p:grpSp>
      <p:grpSp>
        <p:nvGrpSpPr>
          <p:cNvPr id="20" name="Group 19">
            <a:extLst>
              <a:ext uri="{FF2B5EF4-FFF2-40B4-BE49-F238E27FC236}">
                <a16:creationId xmlns:a16="http://schemas.microsoft.com/office/drawing/2014/main" id="{1A3E2D0E-8D5D-B94F-B0F0-51A30085C528}"/>
              </a:ext>
            </a:extLst>
          </p:cNvPr>
          <p:cNvGrpSpPr/>
          <p:nvPr/>
        </p:nvGrpSpPr>
        <p:grpSpPr>
          <a:xfrm>
            <a:off x="5403723" y="3861124"/>
            <a:ext cx="1341120" cy="829056"/>
            <a:chOff x="231648" y="4825408"/>
            <a:chExt cx="1341120" cy="829056"/>
          </a:xfrm>
          <a:effectLst>
            <a:outerShdw dist="50800" dir="2100000" sx="101000" sy="101000" algn="tl" rotWithShape="0">
              <a:schemeClr val="bg1"/>
            </a:outerShdw>
          </a:effectLst>
        </p:grpSpPr>
        <p:sp>
          <p:nvSpPr>
            <p:cNvPr id="21" name="Rounded Rectangle 20">
              <a:extLst>
                <a:ext uri="{FF2B5EF4-FFF2-40B4-BE49-F238E27FC236}">
                  <a16:creationId xmlns:a16="http://schemas.microsoft.com/office/drawing/2014/main" id="{05039435-BC16-654A-8153-1580FD63B5AF}"/>
                </a:ext>
              </a:extLst>
            </p:cNvPr>
            <p:cNvSpPr/>
            <p:nvPr/>
          </p:nvSpPr>
          <p:spPr>
            <a:xfrm>
              <a:off x="231648" y="4825408"/>
              <a:ext cx="1341120" cy="829056"/>
            </a:xfrm>
            <a:prstGeom prst="roundRect">
              <a:avLst>
                <a:gd name="adj" fmla="val 19608"/>
              </a:avLst>
            </a:prstGeom>
            <a:solidFill>
              <a:srgbClr val="03D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2" name="TextBox 21">
              <a:extLst>
                <a:ext uri="{FF2B5EF4-FFF2-40B4-BE49-F238E27FC236}">
                  <a16:creationId xmlns:a16="http://schemas.microsoft.com/office/drawing/2014/main" id="{0FFEE8FB-3D28-7441-BA63-1DBB02F0BAFF}"/>
                </a:ext>
              </a:extLst>
            </p:cNvPr>
            <p:cNvSpPr txBox="1"/>
            <p:nvPr/>
          </p:nvSpPr>
          <p:spPr>
            <a:xfrm>
              <a:off x="406586" y="4831768"/>
              <a:ext cx="987957" cy="794000"/>
            </a:xfrm>
            <a:prstGeom prst="rect">
              <a:avLst/>
            </a:prstGeom>
            <a:noFill/>
          </p:spPr>
          <p:txBody>
            <a:bodyPr wrap="square"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Conducting SAFAL Preparatory Examination </a:t>
              </a:r>
            </a:p>
          </p:txBody>
        </p:sp>
      </p:grpSp>
      <p:grpSp>
        <p:nvGrpSpPr>
          <p:cNvPr id="23" name="Group 22">
            <a:extLst>
              <a:ext uri="{FF2B5EF4-FFF2-40B4-BE49-F238E27FC236}">
                <a16:creationId xmlns:a16="http://schemas.microsoft.com/office/drawing/2014/main" id="{16356C6E-A064-6646-B9D5-6FDC7F57AB38}"/>
              </a:ext>
            </a:extLst>
          </p:cNvPr>
          <p:cNvGrpSpPr/>
          <p:nvPr/>
        </p:nvGrpSpPr>
        <p:grpSpPr>
          <a:xfrm>
            <a:off x="5402079" y="5075238"/>
            <a:ext cx="1341120" cy="829056"/>
            <a:chOff x="231648" y="4825408"/>
            <a:chExt cx="1341120" cy="829056"/>
          </a:xfrm>
          <a:effectLst>
            <a:outerShdw dist="50800" dir="2100000" sx="101000" sy="101000" algn="tl" rotWithShape="0">
              <a:schemeClr val="bg1"/>
            </a:outerShdw>
          </a:effectLst>
        </p:grpSpPr>
        <p:sp>
          <p:nvSpPr>
            <p:cNvPr id="24" name="Rounded Rectangle 23">
              <a:extLst>
                <a:ext uri="{FF2B5EF4-FFF2-40B4-BE49-F238E27FC236}">
                  <a16:creationId xmlns:a16="http://schemas.microsoft.com/office/drawing/2014/main" id="{08A7C299-3391-1E4E-AEAA-33E229227914}"/>
                </a:ext>
              </a:extLst>
            </p:cNvPr>
            <p:cNvSpPr/>
            <p:nvPr/>
          </p:nvSpPr>
          <p:spPr>
            <a:xfrm>
              <a:off x="231648" y="4825408"/>
              <a:ext cx="1341120" cy="829056"/>
            </a:xfrm>
            <a:prstGeom prst="roundRect">
              <a:avLst>
                <a:gd name="adj" fmla="val 19608"/>
              </a:avLst>
            </a:prstGeom>
            <a:solidFill>
              <a:srgbClr val="03D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5" name="TextBox 24">
              <a:extLst>
                <a:ext uri="{FF2B5EF4-FFF2-40B4-BE49-F238E27FC236}">
                  <a16:creationId xmlns:a16="http://schemas.microsoft.com/office/drawing/2014/main" id="{69F6018B-966E-A842-82E3-27BF871C5306}"/>
                </a:ext>
              </a:extLst>
            </p:cNvPr>
            <p:cNvSpPr txBox="1"/>
            <p:nvPr/>
          </p:nvSpPr>
          <p:spPr>
            <a:xfrm>
              <a:off x="319117" y="5011305"/>
              <a:ext cx="1166182" cy="434927"/>
            </a:xfrm>
            <a:prstGeom prst="rect">
              <a:avLst/>
            </a:prstGeom>
            <a:noFill/>
          </p:spPr>
          <p:txBody>
            <a:bodyPr wrap="square"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Measure own performance</a:t>
              </a:r>
            </a:p>
          </p:txBody>
        </p:sp>
      </p:grpSp>
      <p:grpSp>
        <p:nvGrpSpPr>
          <p:cNvPr id="26" name="Group 25">
            <a:extLst>
              <a:ext uri="{FF2B5EF4-FFF2-40B4-BE49-F238E27FC236}">
                <a16:creationId xmlns:a16="http://schemas.microsoft.com/office/drawing/2014/main" id="{CBA2D1AA-DE80-BC49-9D1F-E84864B92910}"/>
              </a:ext>
            </a:extLst>
          </p:cNvPr>
          <p:cNvGrpSpPr/>
          <p:nvPr/>
        </p:nvGrpSpPr>
        <p:grpSpPr>
          <a:xfrm>
            <a:off x="5402079" y="2647010"/>
            <a:ext cx="1341120" cy="829056"/>
            <a:chOff x="231648" y="4825408"/>
            <a:chExt cx="1341120" cy="829056"/>
          </a:xfrm>
          <a:effectLst>
            <a:outerShdw dist="50800" dir="2100000" sx="101000" sy="101000" algn="tl" rotWithShape="0">
              <a:schemeClr val="bg1"/>
            </a:outerShdw>
          </a:effectLst>
        </p:grpSpPr>
        <p:sp>
          <p:nvSpPr>
            <p:cNvPr id="27" name="Rounded Rectangle 26">
              <a:extLst>
                <a:ext uri="{FF2B5EF4-FFF2-40B4-BE49-F238E27FC236}">
                  <a16:creationId xmlns:a16="http://schemas.microsoft.com/office/drawing/2014/main" id="{1AFCE2D0-F0E3-1F49-9F2F-8E754E72E5E1}"/>
                </a:ext>
              </a:extLst>
            </p:cNvPr>
            <p:cNvSpPr/>
            <p:nvPr/>
          </p:nvSpPr>
          <p:spPr>
            <a:xfrm>
              <a:off x="231648" y="4825408"/>
              <a:ext cx="1341120" cy="829056"/>
            </a:xfrm>
            <a:prstGeom prst="roundRect">
              <a:avLst>
                <a:gd name="adj" fmla="val 19608"/>
              </a:avLst>
            </a:prstGeom>
            <a:solidFill>
              <a:srgbClr val="03D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8" name="TextBox 27">
              <a:extLst>
                <a:ext uri="{FF2B5EF4-FFF2-40B4-BE49-F238E27FC236}">
                  <a16:creationId xmlns:a16="http://schemas.microsoft.com/office/drawing/2014/main" id="{47F7804A-8A53-C844-9736-1FEF616DB5C3}"/>
                </a:ext>
              </a:extLst>
            </p:cNvPr>
            <p:cNvSpPr txBox="1"/>
            <p:nvPr/>
          </p:nvSpPr>
          <p:spPr>
            <a:xfrm>
              <a:off x="231649" y="5011305"/>
              <a:ext cx="1341119" cy="255391"/>
            </a:xfrm>
            <a:prstGeom prst="rect">
              <a:avLst/>
            </a:prstGeom>
            <a:noFill/>
          </p:spPr>
          <p:txBody>
            <a:bodyPr wrap="square" rtlCol="0">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6" name="TextBox 5">
            <a:extLst>
              <a:ext uri="{FF2B5EF4-FFF2-40B4-BE49-F238E27FC236}">
                <a16:creationId xmlns:a16="http://schemas.microsoft.com/office/drawing/2014/main" id="{63E98BD1-9251-EB4B-988C-84AF45AB60A4}"/>
              </a:ext>
            </a:extLst>
          </p:cNvPr>
          <p:cNvSpPr txBox="1"/>
          <p:nvPr/>
        </p:nvSpPr>
        <p:spPr>
          <a:xfrm>
            <a:off x="230200" y="5581129"/>
            <a:ext cx="2361544"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BENCHMARKING PHASE</a:t>
            </a:r>
          </a:p>
        </p:txBody>
      </p:sp>
      <p:sp>
        <p:nvSpPr>
          <p:cNvPr id="10" name="U-Turn Arrow 9">
            <a:extLst>
              <a:ext uri="{FF2B5EF4-FFF2-40B4-BE49-F238E27FC236}">
                <a16:creationId xmlns:a16="http://schemas.microsoft.com/office/drawing/2014/main" id="{4B54AC60-2EC4-CA42-8643-86E19E9AFC38}"/>
              </a:ext>
            </a:extLst>
          </p:cNvPr>
          <p:cNvSpPr/>
          <p:nvPr/>
        </p:nvSpPr>
        <p:spPr>
          <a:xfrm flipH="1">
            <a:off x="800099" y="1943100"/>
            <a:ext cx="10501314" cy="1700213"/>
          </a:xfrm>
          <a:prstGeom prst="uturnArrow">
            <a:avLst>
              <a:gd name="adj1" fmla="val 9034"/>
              <a:gd name="adj2" fmla="val 9034"/>
              <a:gd name="adj3" fmla="val 11555"/>
              <a:gd name="adj4" fmla="val 43750"/>
              <a:gd name="adj5" fmla="val 100000"/>
            </a:avLst>
          </a:prstGeom>
          <a:solidFill>
            <a:srgbClr val="8A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Bent Arrow 43">
            <a:extLst>
              <a:ext uri="{FF2B5EF4-FFF2-40B4-BE49-F238E27FC236}">
                <a16:creationId xmlns:a16="http://schemas.microsoft.com/office/drawing/2014/main" id="{CC495845-B1D2-7641-BF7E-F13C02F22125}"/>
              </a:ext>
            </a:extLst>
          </p:cNvPr>
          <p:cNvSpPr/>
          <p:nvPr/>
        </p:nvSpPr>
        <p:spPr>
          <a:xfrm rot="10800000" flipH="1" flipV="1">
            <a:off x="4295743" y="2915873"/>
            <a:ext cx="973248" cy="829056"/>
          </a:xfrm>
          <a:prstGeom prst="bentArrow">
            <a:avLst>
              <a:gd name="adj1" fmla="val 19915"/>
              <a:gd name="adj2" fmla="val 17005"/>
              <a:gd name="adj3" fmla="val 24670"/>
              <a:gd name="adj4" fmla="val 47158"/>
            </a:avLst>
          </a:prstGeom>
          <a:solidFill>
            <a:srgbClr val="8A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Right Arrow 44">
            <a:extLst>
              <a:ext uri="{FF2B5EF4-FFF2-40B4-BE49-F238E27FC236}">
                <a16:creationId xmlns:a16="http://schemas.microsoft.com/office/drawing/2014/main" id="{D91E65AD-5B52-0943-B96E-068005AA0D9B}"/>
              </a:ext>
            </a:extLst>
          </p:cNvPr>
          <p:cNvSpPr/>
          <p:nvPr/>
        </p:nvSpPr>
        <p:spPr>
          <a:xfrm rot="10800000" flipH="1" flipV="1">
            <a:off x="1677544" y="4135764"/>
            <a:ext cx="260292" cy="285445"/>
          </a:xfrm>
          <a:prstGeom prst="rightArrow">
            <a:avLst>
              <a:gd name="adj1" fmla="val 54679"/>
              <a:gd name="adj2" fmla="val 66362"/>
            </a:avLst>
          </a:prstGeom>
          <a:solidFill>
            <a:srgbClr val="8A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Right Arrow 45">
            <a:extLst>
              <a:ext uri="{FF2B5EF4-FFF2-40B4-BE49-F238E27FC236}">
                <a16:creationId xmlns:a16="http://schemas.microsoft.com/office/drawing/2014/main" id="{9E3ADD47-8509-8248-935E-34C947B9EA7A}"/>
              </a:ext>
            </a:extLst>
          </p:cNvPr>
          <p:cNvSpPr/>
          <p:nvPr/>
        </p:nvSpPr>
        <p:spPr>
          <a:xfrm rot="10800000" flipH="1" flipV="1">
            <a:off x="3387827" y="4131248"/>
            <a:ext cx="260292" cy="285445"/>
          </a:xfrm>
          <a:prstGeom prst="rightArrow">
            <a:avLst>
              <a:gd name="adj1" fmla="val 54679"/>
              <a:gd name="adj2" fmla="val 66362"/>
            </a:avLst>
          </a:prstGeom>
          <a:solidFill>
            <a:srgbClr val="8A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Right Arrow 46">
            <a:extLst>
              <a:ext uri="{FF2B5EF4-FFF2-40B4-BE49-F238E27FC236}">
                <a16:creationId xmlns:a16="http://schemas.microsoft.com/office/drawing/2014/main" id="{CEC931B0-5A90-8C4D-BC2A-FEDFE00483DC}"/>
              </a:ext>
            </a:extLst>
          </p:cNvPr>
          <p:cNvSpPr/>
          <p:nvPr/>
        </p:nvSpPr>
        <p:spPr>
          <a:xfrm rot="10800000" flipH="1" flipV="1">
            <a:off x="5095352" y="4131248"/>
            <a:ext cx="260292" cy="285445"/>
          </a:xfrm>
          <a:prstGeom prst="rightArrow">
            <a:avLst>
              <a:gd name="adj1" fmla="val 54679"/>
              <a:gd name="adj2" fmla="val 66362"/>
            </a:avLst>
          </a:prstGeom>
          <a:solidFill>
            <a:srgbClr val="8A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Right Arrow 47">
            <a:extLst>
              <a:ext uri="{FF2B5EF4-FFF2-40B4-BE49-F238E27FC236}">
                <a16:creationId xmlns:a16="http://schemas.microsoft.com/office/drawing/2014/main" id="{743B462B-5D6C-A04A-AC63-9162F0925BFA}"/>
              </a:ext>
            </a:extLst>
          </p:cNvPr>
          <p:cNvSpPr/>
          <p:nvPr/>
        </p:nvSpPr>
        <p:spPr>
          <a:xfrm rot="10800000" flipH="1" flipV="1">
            <a:off x="6793927" y="4134051"/>
            <a:ext cx="260292" cy="285445"/>
          </a:xfrm>
          <a:prstGeom prst="rightArrow">
            <a:avLst>
              <a:gd name="adj1" fmla="val 54679"/>
              <a:gd name="adj2" fmla="val 66362"/>
            </a:avLst>
          </a:prstGeom>
          <a:solidFill>
            <a:srgbClr val="8A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Right Arrow 50">
            <a:extLst>
              <a:ext uri="{FF2B5EF4-FFF2-40B4-BE49-F238E27FC236}">
                <a16:creationId xmlns:a16="http://schemas.microsoft.com/office/drawing/2014/main" id="{6EE52832-392D-9541-950B-ECAEF605E292}"/>
              </a:ext>
            </a:extLst>
          </p:cNvPr>
          <p:cNvSpPr/>
          <p:nvPr/>
        </p:nvSpPr>
        <p:spPr>
          <a:xfrm rot="5400000" flipH="1" flipV="1">
            <a:off x="5942493" y="4749476"/>
            <a:ext cx="260292" cy="285445"/>
          </a:xfrm>
          <a:prstGeom prst="rightArrow">
            <a:avLst>
              <a:gd name="adj1" fmla="val 54679"/>
              <a:gd name="adj2" fmla="val 66362"/>
            </a:avLst>
          </a:prstGeom>
          <a:solidFill>
            <a:srgbClr val="8A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Right Arrow 51">
            <a:extLst>
              <a:ext uri="{FF2B5EF4-FFF2-40B4-BE49-F238E27FC236}">
                <a16:creationId xmlns:a16="http://schemas.microsoft.com/office/drawing/2014/main" id="{F9FA36AD-6145-3D41-9245-DCE5FE02F043}"/>
              </a:ext>
            </a:extLst>
          </p:cNvPr>
          <p:cNvSpPr/>
          <p:nvPr/>
        </p:nvSpPr>
        <p:spPr>
          <a:xfrm rot="5400000" flipH="1" flipV="1">
            <a:off x="5942494" y="3535361"/>
            <a:ext cx="260292" cy="285445"/>
          </a:xfrm>
          <a:prstGeom prst="rightArrow">
            <a:avLst>
              <a:gd name="adj1" fmla="val 54679"/>
              <a:gd name="adj2" fmla="val 66362"/>
            </a:avLst>
          </a:prstGeom>
          <a:solidFill>
            <a:srgbClr val="8A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BCE3CA6-04B0-43D2-9E66-715A37FAB204}"/>
              </a:ext>
            </a:extLst>
          </p:cNvPr>
          <p:cNvSpPr/>
          <p:nvPr/>
        </p:nvSpPr>
        <p:spPr>
          <a:xfrm>
            <a:off x="5423390" y="2659238"/>
            <a:ext cx="1386354" cy="738664"/>
          </a:xfrm>
          <a:prstGeom prst="rect">
            <a:avLst/>
          </a:prstGeom>
        </p:spPr>
        <p:txBody>
          <a:bodyPr wrap="square">
            <a:spAutoFit/>
          </a:bodyPr>
          <a:lstStyle/>
          <a:p>
            <a:pPr lvl="0" algn="ctr">
              <a:defRPr/>
            </a:pPr>
            <a:r>
              <a:rPr lang="en-US" sz="1400" dirty="0">
                <a:solidFill>
                  <a:prstClr val="white"/>
                </a:solidFill>
                <a:latin typeface="Century Gothic" panose="020B0502020202020204" pitchFamily="34" charset="0"/>
              </a:rPr>
              <a:t>Identifying various types of questions</a:t>
            </a:r>
          </a:p>
        </p:txBody>
      </p:sp>
    </p:spTree>
    <p:extLst>
      <p:ext uri="{BB962C8B-B14F-4D97-AF65-F5344CB8AC3E}">
        <p14:creationId xmlns:p14="http://schemas.microsoft.com/office/powerpoint/2010/main" val="371899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ppt_x</p:attrName>
                                        </p:attrNameLst>
                                      </p:cBhvr>
                                      <p:tavLst>
                                        <p:tav tm="0">
                                          <p:val>
                                            <p:strVal val="#ppt_x-#ppt_w/2"/>
                                          </p:val>
                                        </p:tav>
                                        <p:tav tm="100000">
                                          <p:val>
                                            <p:strVal val="#ppt_x"/>
                                          </p:val>
                                        </p:tav>
                                      </p:tavLst>
                                    </p:anim>
                                    <p:anim calcmode="lin" valueType="num">
                                      <p:cBhvr>
                                        <p:cTn id="8" dur="1500" fill="hold"/>
                                        <p:tgtEl>
                                          <p:spTgt spid="3"/>
                                        </p:tgtEl>
                                        <p:attrNameLst>
                                          <p:attrName>ppt_y</p:attrName>
                                        </p:attrNameLst>
                                      </p:cBhvr>
                                      <p:tavLst>
                                        <p:tav tm="0">
                                          <p:val>
                                            <p:strVal val="#ppt_y"/>
                                          </p:val>
                                        </p:tav>
                                        <p:tav tm="100000">
                                          <p:val>
                                            <p:strVal val="#ppt_y"/>
                                          </p:val>
                                        </p:tav>
                                      </p:tavLst>
                                    </p:anim>
                                    <p:anim calcmode="lin" valueType="num">
                                      <p:cBhvr>
                                        <p:cTn id="9" dur="1500" fill="hold"/>
                                        <p:tgtEl>
                                          <p:spTgt spid="3"/>
                                        </p:tgtEl>
                                        <p:attrNameLst>
                                          <p:attrName>ppt_w</p:attrName>
                                        </p:attrNameLst>
                                      </p:cBhvr>
                                      <p:tavLst>
                                        <p:tav tm="0">
                                          <p:val>
                                            <p:fltVal val="0"/>
                                          </p:val>
                                        </p:tav>
                                        <p:tav tm="100000">
                                          <p:val>
                                            <p:strVal val="#ppt_w"/>
                                          </p:val>
                                        </p:tav>
                                      </p:tavLst>
                                    </p:anim>
                                    <p:anim calcmode="lin" valueType="num">
                                      <p:cBhvr>
                                        <p:cTn id="10" dur="1500" fill="hold"/>
                                        <p:tgtEl>
                                          <p:spTgt spid="3"/>
                                        </p:tgtEl>
                                        <p:attrNameLst>
                                          <p:attrName>ppt_h</p:attrName>
                                        </p:attrNameLst>
                                      </p:cBhvr>
                                      <p:tavLst>
                                        <p:tav tm="0">
                                          <p:val>
                                            <p:strVal val="#ppt_h"/>
                                          </p:val>
                                        </p:tav>
                                        <p:tav tm="100000">
                                          <p:val>
                                            <p:strVal val="#ppt_h"/>
                                          </p:val>
                                        </p:tav>
                                      </p:tavLst>
                                    </p:anim>
                                  </p:childTnLst>
                                </p:cTn>
                              </p:par>
                              <p:par>
                                <p:cTn id="11" presetID="10" presetClass="entr" presetSubtype="0" fill="hold" grpId="0"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2" presetClass="entr" presetSubtype="8" decel="50000" fill="hold" nodeType="withEffect">
                                  <p:stCondLst>
                                    <p:cond delay="10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2000" fill="hold"/>
                                        <p:tgtEl>
                                          <p:spTgt spid="5"/>
                                        </p:tgtEl>
                                        <p:attrNameLst>
                                          <p:attrName>ppt_x</p:attrName>
                                        </p:attrNameLst>
                                      </p:cBhvr>
                                      <p:tavLst>
                                        <p:tav tm="0">
                                          <p:val>
                                            <p:strVal val="0-#ppt_w/2"/>
                                          </p:val>
                                        </p:tav>
                                        <p:tav tm="100000">
                                          <p:val>
                                            <p:strVal val="#ppt_x"/>
                                          </p:val>
                                        </p:tav>
                                      </p:tavLst>
                                    </p:anim>
                                    <p:anim calcmode="lin" valueType="num">
                                      <p:cBhvr additive="base">
                                        <p:cTn id="17" dur="20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8" decel="50000" fill="hold" nodeType="withEffect">
                                  <p:stCondLst>
                                    <p:cond delay="100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2000" fill="hold"/>
                                        <p:tgtEl>
                                          <p:spTgt spid="14"/>
                                        </p:tgtEl>
                                        <p:attrNameLst>
                                          <p:attrName>ppt_x</p:attrName>
                                        </p:attrNameLst>
                                      </p:cBhvr>
                                      <p:tavLst>
                                        <p:tav tm="0">
                                          <p:val>
                                            <p:strVal val="0-#ppt_w/2"/>
                                          </p:val>
                                        </p:tav>
                                        <p:tav tm="100000">
                                          <p:val>
                                            <p:strVal val="#ppt_x"/>
                                          </p:val>
                                        </p:tav>
                                      </p:tavLst>
                                    </p:anim>
                                    <p:anim calcmode="lin" valueType="num">
                                      <p:cBhvr additive="base">
                                        <p:cTn id="21" dur="2000" fill="hold"/>
                                        <p:tgtEl>
                                          <p:spTgt spid="14"/>
                                        </p:tgtEl>
                                        <p:attrNameLst>
                                          <p:attrName>ppt_y</p:attrName>
                                        </p:attrNameLst>
                                      </p:cBhvr>
                                      <p:tavLst>
                                        <p:tav tm="0">
                                          <p:val>
                                            <p:strVal val="#ppt_y"/>
                                          </p:val>
                                        </p:tav>
                                        <p:tav tm="100000">
                                          <p:val>
                                            <p:strVal val="#ppt_y"/>
                                          </p:val>
                                        </p:tav>
                                      </p:tavLst>
                                    </p:anim>
                                  </p:childTnLst>
                                </p:cTn>
                              </p:par>
                              <p:par>
                                <p:cTn id="22" presetID="2" presetClass="entr" presetSubtype="8" decel="50000" fill="hold" nodeType="withEffect">
                                  <p:stCondLst>
                                    <p:cond delay="100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2000" fill="hold"/>
                                        <p:tgtEl>
                                          <p:spTgt spid="17"/>
                                        </p:tgtEl>
                                        <p:attrNameLst>
                                          <p:attrName>ppt_x</p:attrName>
                                        </p:attrNameLst>
                                      </p:cBhvr>
                                      <p:tavLst>
                                        <p:tav tm="0">
                                          <p:val>
                                            <p:strVal val="0-#ppt_w/2"/>
                                          </p:val>
                                        </p:tav>
                                        <p:tav tm="100000">
                                          <p:val>
                                            <p:strVal val="#ppt_x"/>
                                          </p:val>
                                        </p:tav>
                                      </p:tavLst>
                                    </p:anim>
                                    <p:anim calcmode="lin" valueType="num">
                                      <p:cBhvr additive="base">
                                        <p:cTn id="25" dur="20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8" decel="50000" fill="hold" nodeType="withEffect">
                                  <p:stCondLst>
                                    <p:cond delay="10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2000" fill="hold"/>
                                        <p:tgtEl>
                                          <p:spTgt spid="20"/>
                                        </p:tgtEl>
                                        <p:attrNameLst>
                                          <p:attrName>ppt_x</p:attrName>
                                        </p:attrNameLst>
                                      </p:cBhvr>
                                      <p:tavLst>
                                        <p:tav tm="0">
                                          <p:val>
                                            <p:strVal val="0-#ppt_w/2"/>
                                          </p:val>
                                        </p:tav>
                                        <p:tav tm="100000">
                                          <p:val>
                                            <p:strVal val="#ppt_x"/>
                                          </p:val>
                                        </p:tav>
                                      </p:tavLst>
                                    </p:anim>
                                    <p:anim calcmode="lin" valueType="num">
                                      <p:cBhvr additive="base">
                                        <p:cTn id="29" dur="2000" fill="hold"/>
                                        <p:tgtEl>
                                          <p:spTgt spid="20"/>
                                        </p:tgtEl>
                                        <p:attrNameLst>
                                          <p:attrName>ppt_y</p:attrName>
                                        </p:attrNameLst>
                                      </p:cBhvr>
                                      <p:tavLst>
                                        <p:tav tm="0">
                                          <p:val>
                                            <p:strVal val="#ppt_y"/>
                                          </p:val>
                                        </p:tav>
                                        <p:tav tm="100000">
                                          <p:val>
                                            <p:strVal val="#ppt_y"/>
                                          </p:val>
                                        </p:tav>
                                      </p:tavLst>
                                    </p:anim>
                                  </p:childTnLst>
                                </p:cTn>
                              </p:par>
                              <p:par>
                                <p:cTn id="30" presetID="12" presetClass="entr" presetSubtype="8" fill="hold" grpId="0" nodeType="withEffect">
                                  <p:stCondLst>
                                    <p:cond delay="250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p:tgtEl>
                                          <p:spTgt spid="45"/>
                                        </p:tgtEl>
                                        <p:attrNameLst>
                                          <p:attrName>ppt_x</p:attrName>
                                        </p:attrNameLst>
                                      </p:cBhvr>
                                      <p:tavLst>
                                        <p:tav tm="0">
                                          <p:val>
                                            <p:strVal val="#ppt_x-#ppt_w*1.125000"/>
                                          </p:val>
                                        </p:tav>
                                        <p:tav tm="100000">
                                          <p:val>
                                            <p:strVal val="#ppt_x"/>
                                          </p:val>
                                        </p:tav>
                                      </p:tavLst>
                                    </p:anim>
                                    <p:animEffect transition="in" filter="wipe(right)">
                                      <p:cBhvr>
                                        <p:cTn id="33" dur="500"/>
                                        <p:tgtEl>
                                          <p:spTgt spid="45"/>
                                        </p:tgtEl>
                                      </p:cBhvr>
                                    </p:animEffect>
                                  </p:childTnLst>
                                </p:cTn>
                              </p:par>
                              <p:par>
                                <p:cTn id="34" presetID="12" presetClass="entr" presetSubtype="8" fill="hold" grpId="0" nodeType="withEffect">
                                  <p:stCondLst>
                                    <p:cond delay="2500"/>
                                  </p:stCondLst>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500"/>
                                        <p:tgtEl>
                                          <p:spTgt spid="46"/>
                                        </p:tgtEl>
                                        <p:attrNameLst>
                                          <p:attrName>ppt_x</p:attrName>
                                        </p:attrNameLst>
                                      </p:cBhvr>
                                      <p:tavLst>
                                        <p:tav tm="0">
                                          <p:val>
                                            <p:strVal val="#ppt_x-#ppt_w*1.125000"/>
                                          </p:val>
                                        </p:tav>
                                        <p:tav tm="100000">
                                          <p:val>
                                            <p:strVal val="#ppt_x"/>
                                          </p:val>
                                        </p:tav>
                                      </p:tavLst>
                                    </p:anim>
                                    <p:animEffect transition="in" filter="wipe(right)">
                                      <p:cBhvr>
                                        <p:cTn id="37" dur="500"/>
                                        <p:tgtEl>
                                          <p:spTgt spid="46"/>
                                        </p:tgtEl>
                                      </p:cBhvr>
                                    </p:animEffect>
                                  </p:childTnLst>
                                </p:cTn>
                              </p:par>
                              <p:par>
                                <p:cTn id="38" presetID="12" presetClass="entr" presetSubtype="8" fill="hold" grpId="0" nodeType="withEffect">
                                  <p:stCondLst>
                                    <p:cond delay="2500"/>
                                  </p:stCondLst>
                                  <p:childTnLst>
                                    <p:set>
                                      <p:cBhvr>
                                        <p:cTn id="39" dur="1" fill="hold">
                                          <p:stCondLst>
                                            <p:cond delay="0"/>
                                          </p:stCondLst>
                                        </p:cTn>
                                        <p:tgtEl>
                                          <p:spTgt spid="47"/>
                                        </p:tgtEl>
                                        <p:attrNameLst>
                                          <p:attrName>style.visibility</p:attrName>
                                        </p:attrNameLst>
                                      </p:cBhvr>
                                      <p:to>
                                        <p:strVal val="visible"/>
                                      </p:to>
                                    </p:set>
                                    <p:anim calcmode="lin" valueType="num">
                                      <p:cBhvr additive="base">
                                        <p:cTn id="40" dur="500"/>
                                        <p:tgtEl>
                                          <p:spTgt spid="47"/>
                                        </p:tgtEl>
                                        <p:attrNameLst>
                                          <p:attrName>ppt_x</p:attrName>
                                        </p:attrNameLst>
                                      </p:cBhvr>
                                      <p:tavLst>
                                        <p:tav tm="0">
                                          <p:val>
                                            <p:strVal val="#ppt_x-#ppt_w*1.125000"/>
                                          </p:val>
                                        </p:tav>
                                        <p:tav tm="100000">
                                          <p:val>
                                            <p:strVal val="#ppt_x"/>
                                          </p:val>
                                        </p:tav>
                                      </p:tavLst>
                                    </p:anim>
                                    <p:animEffect transition="in" filter="wipe(right)">
                                      <p:cBhvr>
                                        <p:cTn id="41" dur="500"/>
                                        <p:tgtEl>
                                          <p:spTgt spid="47"/>
                                        </p:tgtEl>
                                      </p:cBhvr>
                                    </p:animEffect>
                                  </p:childTnLst>
                                </p:cTn>
                              </p:par>
                              <p:par>
                                <p:cTn id="42" presetID="12" presetClass="entr" presetSubtype="4" fill="hold" nodeType="withEffect">
                                  <p:stCondLst>
                                    <p:cond delay="150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1000"/>
                                        <p:tgtEl>
                                          <p:spTgt spid="23"/>
                                        </p:tgtEl>
                                        <p:attrNameLst>
                                          <p:attrName>ppt_y</p:attrName>
                                        </p:attrNameLst>
                                      </p:cBhvr>
                                      <p:tavLst>
                                        <p:tav tm="0">
                                          <p:val>
                                            <p:strVal val="#ppt_y+#ppt_h*1.125000"/>
                                          </p:val>
                                        </p:tav>
                                        <p:tav tm="100000">
                                          <p:val>
                                            <p:strVal val="#ppt_y"/>
                                          </p:val>
                                        </p:tav>
                                      </p:tavLst>
                                    </p:anim>
                                    <p:animEffect transition="in" filter="wipe(up)">
                                      <p:cBhvr>
                                        <p:cTn id="45" dur="1000"/>
                                        <p:tgtEl>
                                          <p:spTgt spid="23"/>
                                        </p:tgtEl>
                                      </p:cBhvr>
                                    </p:animEffect>
                                  </p:childTnLst>
                                </p:cTn>
                              </p:par>
                              <p:par>
                                <p:cTn id="46" presetID="12" presetClass="entr" presetSubtype="4" fill="hold" nodeType="withEffect">
                                  <p:stCondLst>
                                    <p:cond delay="150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1000"/>
                                        <p:tgtEl>
                                          <p:spTgt spid="26"/>
                                        </p:tgtEl>
                                        <p:attrNameLst>
                                          <p:attrName>ppt_y</p:attrName>
                                        </p:attrNameLst>
                                      </p:cBhvr>
                                      <p:tavLst>
                                        <p:tav tm="0">
                                          <p:val>
                                            <p:strVal val="#ppt_y+#ppt_h*1.125000"/>
                                          </p:val>
                                        </p:tav>
                                        <p:tav tm="100000">
                                          <p:val>
                                            <p:strVal val="#ppt_y"/>
                                          </p:val>
                                        </p:tav>
                                      </p:tavLst>
                                    </p:anim>
                                    <p:animEffect transition="in" filter="wipe(up)">
                                      <p:cBhvr>
                                        <p:cTn id="49" dur="1000"/>
                                        <p:tgtEl>
                                          <p:spTgt spid="26"/>
                                        </p:tgtEl>
                                      </p:cBhvr>
                                    </p:animEffect>
                                  </p:childTnLst>
                                </p:cTn>
                              </p:par>
                              <p:par>
                                <p:cTn id="50" presetID="12" presetClass="entr" presetSubtype="4" fill="hold" grpId="0" nodeType="withEffect">
                                  <p:stCondLst>
                                    <p:cond delay="250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p:tgtEl>
                                          <p:spTgt spid="52"/>
                                        </p:tgtEl>
                                        <p:attrNameLst>
                                          <p:attrName>ppt_y</p:attrName>
                                        </p:attrNameLst>
                                      </p:cBhvr>
                                      <p:tavLst>
                                        <p:tav tm="0">
                                          <p:val>
                                            <p:strVal val="#ppt_y+#ppt_h*1.125000"/>
                                          </p:val>
                                        </p:tav>
                                        <p:tav tm="100000">
                                          <p:val>
                                            <p:strVal val="#ppt_y"/>
                                          </p:val>
                                        </p:tav>
                                      </p:tavLst>
                                    </p:anim>
                                    <p:animEffect transition="in" filter="wipe(up)">
                                      <p:cBhvr>
                                        <p:cTn id="53" dur="500"/>
                                        <p:tgtEl>
                                          <p:spTgt spid="52"/>
                                        </p:tgtEl>
                                      </p:cBhvr>
                                    </p:animEffect>
                                  </p:childTnLst>
                                </p:cTn>
                              </p:par>
                              <p:par>
                                <p:cTn id="54" presetID="12" presetClass="entr" presetSubtype="4" fill="hold" grpId="0" nodeType="withEffect">
                                  <p:stCondLst>
                                    <p:cond delay="2500"/>
                                  </p:stCondLst>
                                  <p:childTnLst>
                                    <p:set>
                                      <p:cBhvr>
                                        <p:cTn id="55" dur="1" fill="hold">
                                          <p:stCondLst>
                                            <p:cond delay="0"/>
                                          </p:stCondLst>
                                        </p:cTn>
                                        <p:tgtEl>
                                          <p:spTgt spid="51"/>
                                        </p:tgtEl>
                                        <p:attrNameLst>
                                          <p:attrName>style.visibility</p:attrName>
                                        </p:attrNameLst>
                                      </p:cBhvr>
                                      <p:to>
                                        <p:strVal val="visible"/>
                                      </p:to>
                                    </p:set>
                                    <p:anim calcmode="lin" valueType="num">
                                      <p:cBhvr additive="base">
                                        <p:cTn id="56" dur="500"/>
                                        <p:tgtEl>
                                          <p:spTgt spid="51"/>
                                        </p:tgtEl>
                                        <p:attrNameLst>
                                          <p:attrName>ppt_y</p:attrName>
                                        </p:attrNameLst>
                                      </p:cBhvr>
                                      <p:tavLst>
                                        <p:tav tm="0">
                                          <p:val>
                                            <p:strVal val="#ppt_y+#ppt_h*1.125000"/>
                                          </p:val>
                                        </p:tav>
                                        <p:tav tm="100000">
                                          <p:val>
                                            <p:strVal val="#ppt_y"/>
                                          </p:val>
                                        </p:tav>
                                      </p:tavLst>
                                    </p:anim>
                                    <p:animEffect transition="in" filter="wipe(up)">
                                      <p:cBhvr>
                                        <p:cTn id="57" dur="500"/>
                                        <p:tgtEl>
                                          <p:spTgt spid="51"/>
                                        </p:tgtEl>
                                      </p:cBhvr>
                                    </p:animEffect>
                                  </p:childTnLst>
                                </p:cTn>
                              </p:par>
                              <p:par>
                                <p:cTn id="58" presetID="22" presetClass="entr" presetSubtype="8" fill="hold" grpId="0" nodeType="withEffect">
                                  <p:stCondLst>
                                    <p:cond delay="250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500"/>
                                        <p:tgtEl>
                                          <p:spTgt spid="44"/>
                                        </p:tgtEl>
                                      </p:cBhvr>
                                    </p:animEffect>
                                  </p:childTnLst>
                                </p:cTn>
                              </p:par>
                              <p:par>
                                <p:cTn id="61" presetID="17" presetClass="entr" presetSubtype="2" fill="hold" grpId="0" nodeType="withEffect">
                                  <p:stCondLst>
                                    <p:cond delay="3000"/>
                                  </p:stCondLst>
                                  <p:childTnLst>
                                    <p:set>
                                      <p:cBhvr>
                                        <p:cTn id="62" dur="1" fill="hold">
                                          <p:stCondLst>
                                            <p:cond delay="0"/>
                                          </p:stCondLst>
                                        </p:cTn>
                                        <p:tgtEl>
                                          <p:spTgt spid="82"/>
                                        </p:tgtEl>
                                        <p:attrNameLst>
                                          <p:attrName>style.visibility</p:attrName>
                                        </p:attrNameLst>
                                      </p:cBhvr>
                                      <p:to>
                                        <p:strVal val="visible"/>
                                      </p:to>
                                    </p:set>
                                    <p:anim calcmode="lin" valueType="num">
                                      <p:cBhvr>
                                        <p:cTn id="63" dur="1500" fill="hold"/>
                                        <p:tgtEl>
                                          <p:spTgt spid="82"/>
                                        </p:tgtEl>
                                        <p:attrNameLst>
                                          <p:attrName>ppt_x</p:attrName>
                                        </p:attrNameLst>
                                      </p:cBhvr>
                                      <p:tavLst>
                                        <p:tav tm="0">
                                          <p:val>
                                            <p:strVal val="#ppt_x+#ppt_w/2"/>
                                          </p:val>
                                        </p:tav>
                                        <p:tav tm="100000">
                                          <p:val>
                                            <p:strVal val="#ppt_x"/>
                                          </p:val>
                                        </p:tav>
                                      </p:tavLst>
                                    </p:anim>
                                    <p:anim calcmode="lin" valueType="num">
                                      <p:cBhvr>
                                        <p:cTn id="64" dur="1500" fill="hold"/>
                                        <p:tgtEl>
                                          <p:spTgt spid="82"/>
                                        </p:tgtEl>
                                        <p:attrNameLst>
                                          <p:attrName>ppt_y</p:attrName>
                                        </p:attrNameLst>
                                      </p:cBhvr>
                                      <p:tavLst>
                                        <p:tav tm="0">
                                          <p:val>
                                            <p:strVal val="#ppt_y"/>
                                          </p:val>
                                        </p:tav>
                                        <p:tav tm="100000">
                                          <p:val>
                                            <p:strVal val="#ppt_y"/>
                                          </p:val>
                                        </p:tav>
                                      </p:tavLst>
                                    </p:anim>
                                    <p:anim calcmode="lin" valueType="num">
                                      <p:cBhvr>
                                        <p:cTn id="65" dur="1500" fill="hold"/>
                                        <p:tgtEl>
                                          <p:spTgt spid="82"/>
                                        </p:tgtEl>
                                        <p:attrNameLst>
                                          <p:attrName>ppt_w</p:attrName>
                                        </p:attrNameLst>
                                      </p:cBhvr>
                                      <p:tavLst>
                                        <p:tav tm="0">
                                          <p:val>
                                            <p:fltVal val="0"/>
                                          </p:val>
                                        </p:tav>
                                        <p:tav tm="100000">
                                          <p:val>
                                            <p:strVal val="#ppt_w"/>
                                          </p:val>
                                        </p:tav>
                                      </p:tavLst>
                                    </p:anim>
                                    <p:anim calcmode="lin" valueType="num">
                                      <p:cBhvr>
                                        <p:cTn id="66" dur="1500" fill="hold"/>
                                        <p:tgtEl>
                                          <p:spTgt spid="82"/>
                                        </p:tgtEl>
                                        <p:attrNameLst>
                                          <p:attrName>ppt_h</p:attrName>
                                        </p:attrNameLst>
                                      </p:cBhvr>
                                      <p:tavLst>
                                        <p:tav tm="0">
                                          <p:val>
                                            <p:strVal val="#ppt_h"/>
                                          </p:val>
                                        </p:tav>
                                        <p:tav tm="100000">
                                          <p:val>
                                            <p:strVal val="#ppt_h"/>
                                          </p:val>
                                        </p:tav>
                                      </p:tavLst>
                                    </p:anim>
                                  </p:childTnLst>
                                </p:cTn>
                              </p:par>
                              <p:par>
                                <p:cTn id="67" presetID="10" presetClass="entr" presetSubtype="0" fill="hold" grpId="0" nodeType="withEffect">
                                  <p:stCondLst>
                                    <p:cond delay="350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par>
                                <p:cTn id="70" presetID="2" presetClass="entr" presetSubtype="8" decel="50000" fill="hold" nodeType="withEffect">
                                  <p:stCondLst>
                                    <p:cond delay="1500"/>
                                  </p:stCondLst>
                                  <p:childTnLst>
                                    <p:set>
                                      <p:cBhvr>
                                        <p:cTn id="71" dur="1" fill="hold">
                                          <p:stCondLst>
                                            <p:cond delay="0"/>
                                          </p:stCondLst>
                                        </p:cTn>
                                        <p:tgtEl>
                                          <p:spTgt spid="29"/>
                                        </p:tgtEl>
                                        <p:attrNameLst>
                                          <p:attrName>style.visibility</p:attrName>
                                        </p:attrNameLst>
                                      </p:cBhvr>
                                      <p:to>
                                        <p:strVal val="visible"/>
                                      </p:to>
                                    </p:set>
                                    <p:anim calcmode="lin" valueType="num">
                                      <p:cBhvr additive="base">
                                        <p:cTn id="72" dur="4000" fill="hold"/>
                                        <p:tgtEl>
                                          <p:spTgt spid="29"/>
                                        </p:tgtEl>
                                        <p:attrNameLst>
                                          <p:attrName>ppt_x</p:attrName>
                                        </p:attrNameLst>
                                      </p:cBhvr>
                                      <p:tavLst>
                                        <p:tav tm="0">
                                          <p:val>
                                            <p:strVal val="0-#ppt_w/2"/>
                                          </p:val>
                                        </p:tav>
                                        <p:tav tm="100000">
                                          <p:val>
                                            <p:strVal val="#ppt_x"/>
                                          </p:val>
                                        </p:tav>
                                      </p:tavLst>
                                    </p:anim>
                                    <p:anim calcmode="lin" valueType="num">
                                      <p:cBhvr additive="base">
                                        <p:cTn id="73" dur="4000" fill="hold"/>
                                        <p:tgtEl>
                                          <p:spTgt spid="29"/>
                                        </p:tgtEl>
                                        <p:attrNameLst>
                                          <p:attrName>ppt_y</p:attrName>
                                        </p:attrNameLst>
                                      </p:cBhvr>
                                      <p:tavLst>
                                        <p:tav tm="0">
                                          <p:val>
                                            <p:strVal val="#ppt_y"/>
                                          </p:val>
                                        </p:tav>
                                        <p:tav tm="100000">
                                          <p:val>
                                            <p:strVal val="#ppt_y"/>
                                          </p:val>
                                        </p:tav>
                                      </p:tavLst>
                                    </p:anim>
                                  </p:childTnLst>
                                </p:cTn>
                              </p:par>
                              <p:par>
                                <p:cTn id="74" presetID="2" presetClass="entr" presetSubtype="8" decel="50000" fill="hold" nodeType="withEffect">
                                  <p:stCondLst>
                                    <p:cond delay="1500"/>
                                  </p:stCondLst>
                                  <p:childTnLst>
                                    <p:set>
                                      <p:cBhvr>
                                        <p:cTn id="75" dur="1" fill="hold">
                                          <p:stCondLst>
                                            <p:cond delay="0"/>
                                          </p:stCondLst>
                                        </p:cTn>
                                        <p:tgtEl>
                                          <p:spTgt spid="32"/>
                                        </p:tgtEl>
                                        <p:attrNameLst>
                                          <p:attrName>style.visibility</p:attrName>
                                        </p:attrNameLst>
                                      </p:cBhvr>
                                      <p:to>
                                        <p:strVal val="visible"/>
                                      </p:to>
                                    </p:set>
                                    <p:anim calcmode="lin" valueType="num">
                                      <p:cBhvr additive="base">
                                        <p:cTn id="76" dur="4000" fill="hold"/>
                                        <p:tgtEl>
                                          <p:spTgt spid="32"/>
                                        </p:tgtEl>
                                        <p:attrNameLst>
                                          <p:attrName>ppt_x</p:attrName>
                                        </p:attrNameLst>
                                      </p:cBhvr>
                                      <p:tavLst>
                                        <p:tav tm="0">
                                          <p:val>
                                            <p:strVal val="0-#ppt_w/2"/>
                                          </p:val>
                                        </p:tav>
                                        <p:tav tm="100000">
                                          <p:val>
                                            <p:strVal val="#ppt_x"/>
                                          </p:val>
                                        </p:tav>
                                      </p:tavLst>
                                    </p:anim>
                                    <p:anim calcmode="lin" valueType="num">
                                      <p:cBhvr additive="base">
                                        <p:cTn id="77" dur="4000" fill="hold"/>
                                        <p:tgtEl>
                                          <p:spTgt spid="32"/>
                                        </p:tgtEl>
                                        <p:attrNameLst>
                                          <p:attrName>ppt_y</p:attrName>
                                        </p:attrNameLst>
                                      </p:cBhvr>
                                      <p:tavLst>
                                        <p:tav tm="0">
                                          <p:val>
                                            <p:strVal val="#ppt_y"/>
                                          </p:val>
                                        </p:tav>
                                        <p:tav tm="100000">
                                          <p:val>
                                            <p:strVal val="#ppt_y"/>
                                          </p:val>
                                        </p:tav>
                                      </p:tavLst>
                                    </p:anim>
                                  </p:childTnLst>
                                </p:cTn>
                              </p:par>
                              <p:par>
                                <p:cTn id="78" presetID="2" presetClass="entr" presetSubtype="8" decel="50000" fill="hold" nodeType="withEffect">
                                  <p:stCondLst>
                                    <p:cond delay="1500"/>
                                  </p:stCondLst>
                                  <p:childTnLst>
                                    <p:set>
                                      <p:cBhvr>
                                        <p:cTn id="79" dur="1" fill="hold">
                                          <p:stCondLst>
                                            <p:cond delay="0"/>
                                          </p:stCondLst>
                                        </p:cTn>
                                        <p:tgtEl>
                                          <p:spTgt spid="35"/>
                                        </p:tgtEl>
                                        <p:attrNameLst>
                                          <p:attrName>style.visibility</p:attrName>
                                        </p:attrNameLst>
                                      </p:cBhvr>
                                      <p:to>
                                        <p:strVal val="visible"/>
                                      </p:to>
                                    </p:set>
                                    <p:anim calcmode="lin" valueType="num">
                                      <p:cBhvr additive="base">
                                        <p:cTn id="80" dur="4000" fill="hold"/>
                                        <p:tgtEl>
                                          <p:spTgt spid="35"/>
                                        </p:tgtEl>
                                        <p:attrNameLst>
                                          <p:attrName>ppt_x</p:attrName>
                                        </p:attrNameLst>
                                      </p:cBhvr>
                                      <p:tavLst>
                                        <p:tav tm="0">
                                          <p:val>
                                            <p:strVal val="0-#ppt_w/2"/>
                                          </p:val>
                                        </p:tav>
                                        <p:tav tm="100000">
                                          <p:val>
                                            <p:strVal val="#ppt_x"/>
                                          </p:val>
                                        </p:tav>
                                      </p:tavLst>
                                    </p:anim>
                                    <p:anim calcmode="lin" valueType="num">
                                      <p:cBhvr additive="base">
                                        <p:cTn id="81" dur="4000" fill="hold"/>
                                        <p:tgtEl>
                                          <p:spTgt spid="35"/>
                                        </p:tgtEl>
                                        <p:attrNameLst>
                                          <p:attrName>ppt_y</p:attrName>
                                        </p:attrNameLst>
                                      </p:cBhvr>
                                      <p:tavLst>
                                        <p:tav tm="0">
                                          <p:val>
                                            <p:strVal val="#ppt_y"/>
                                          </p:val>
                                        </p:tav>
                                        <p:tav tm="100000">
                                          <p:val>
                                            <p:strVal val="#ppt_y"/>
                                          </p:val>
                                        </p:tav>
                                      </p:tavLst>
                                    </p:anim>
                                  </p:childTnLst>
                                </p:cTn>
                              </p:par>
                              <p:par>
                                <p:cTn id="82" presetID="12" presetClass="entr" presetSubtype="8" fill="hold" grpId="0" nodeType="withEffect">
                                  <p:stCondLst>
                                    <p:cond delay="5000"/>
                                  </p:stCondLst>
                                  <p:childTnLst>
                                    <p:set>
                                      <p:cBhvr>
                                        <p:cTn id="83" dur="1" fill="hold">
                                          <p:stCondLst>
                                            <p:cond delay="0"/>
                                          </p:stCondLst>
                                        </p:cTn>
                                        <p:tgtEl>
                                          <p:spTgt spid="48"/>
                                        </p:tgtEl>
                                        <p:attrNameLst>
                                          <p:attrName>style.visibility</p:attrName>
                                        </p:attrNameLst>
                                      </p:cBhvr>
                                      <p:to>
                                        <p:strVal val="visible"/>
                                      </p:to>
                                    </p:set>
                                    <p:anim calcmode="lin" valueType="num">
                                      <p:cBhvr additive="base">
                                        <p:cTn id="84" dur="500"/>
                                        <p:tgtEl>
                                          <p:spTgt spid="48"/>
                                        </p:tgtEl>
                                        <p:attrNameLst>
                                          <p:attrName>ppt_x</p:attrName>
                                        </p:attrNameLst>
                                      </p:cBhvr>
                                      <p:tavLst>
                                        <p:tav tm="0">
                                          <p:val>
                                            <p:strVal val="#ppt_x-#ppt_w*1.125000"/>
                                          </p:val>
                                        </p:tav>
                                        <p:tav tm="100000">
                                          <p:val>
                                            <p:strVal val="#ppt_x"/>
                                          </p:val>
                                        </p:tav>
                                      </p:tavLst>
                                    </p:anim>
                                    <p:animEffect transition="in" filter="wipe(right)">
                                      <p:cBhvr>
                                        <p:cTn id="85" dur="500"/>
                                        <p:tgtEl>
                                          <p:spTgt spid="48"/>
                                        </p:tgtEl>
                                      </p:cBhvr>
                                    </p:animEffect>
                                  </p:childTnLst>
                                </p:cTn>
                              </p:par>
                              <p:par>
                                <p:cTn id="86" presetID="12" presetClass="entr" presetSubtype="8" fill="hold" grpId="0" nodeType="withEffect">
                                  <p:stCondLst>
                                    <p:cond delay="5000"/>
                                  </p:stCondLst>
                                  <p:childTnLst>
                                    <p:set>
                                      <p:cBhvr>
                                        <p:cTn id="87" dur="1" fill="hold">
                                          <p:stCondLst>
                                            <p:cond delay="0"/>
                                          </p:stCondLst>
                                        </p:cTn>
                                        <p:tgtEl>
                                          <p:spTgt spid="49"/>
                                        </p:tgtEl>
                                        <p:attrNameLst>
                                          <p:attrName>style.visibility</p:attrName>
                                        </p:attrNameLst>
                                      </p:cBhvr>
                                      <p:to>
                                        <p:strVal val="visible"/>
                                      </p:to>
                                    </p:set>
                                    <p:anim calcmode="lin" valueType="num">
                                      <p:cBhvr additive="base">
                                        <p:cTn id="88" dur="500"/>
                                        <p:tgtEl>
                                          <p:spTgt spid="49"/>
                                        </p:tgtEl>
                                        <p:attrNameLst>
                                          <p:attrName>ppt_x</p:attrName>
                                        </p:attrNameLst>
                                      </p:cBhvr>
                                      <p:tavLst>
                                        <p:tav tm="0">
                                          <p:val>
                                            <p:strVal val="#ppt_x-#ppt_w*1.125000"/>
                                          </p:val>
                                        </p:tav>
                                        <p:tav tm="100000">
                                          <p:val>
                                            <p:strVal val="#ppt_x"/>
                                          </p:val>
                                        </p:tav>
                                      </p:tavLst>
                                    </p:anim>
                                    <p:animEffect transition="in" filter="wipe(right)">
                                      <p:cBhvr>
                                        <p:cTn id="89" dur="500"/>
                                        <p:tgtEl>
                                          <p:spTgt spid="49"/>
                                        </p:tgtEl>
                                      </p:cBhvr>
                                    </p:animEffect>
                                  </p:childTnLst>
                                </p:cTn>
                              </p:par>
                              <p:par>
                                <p:cTn id="90" presetID="12" presetClass="entr" presetSubtype="8" fill="hold" grpId="0" nodeType="withEffect">
                                  <p:stCondLst>
                                    <p:cond delay="5000"/>
                                  </p:stCondLst>
                                  <p:childTnLst>
                                    <p:set>
                                      <p:cBhvr>
                                        <p:cTn id="91" dur="1" fill="hold">
                                          <p:stCondLst>
                                            <p:cond delay="0"/>
                                          </p:stCondLst>
                                        </p:cTn>
                                        <p:tgtEl>
                                          <p:spTgt spid="50"/>
                                        </p:tgtEl>
                                        <p:attrNameLst>
                                          <p:attrName>style.visibility</p:attrName>
                                        </p:attrNameLst>
                                      </p:cBhvr>
                                      <p:to>
                                        <p:strVal val="visible"/>
                                      </p:to>
                                    </p:set>
                                    <p:anim calcmode="lin" valueType="num">
                                      <p:cBhvr additive="base">
                                        <p:cTn id="92" dur="500"/>
                                        <p:tgtEl>
                                          <p:spTgt spid="50"/>
                                        </p:tgtEl>
                                        <p:attrNameLst>
                                          <p:attrName>ppt_x</p:attrName>
                                        </p:attrNameLst>
                                      </p:cBhvr>
                                      <p:tavLst>
                                        <p:tav tm="0">
                                          <p:val>
                                            <p:strVal val="#ppt_x-#ppt_w*1.125000"/>
                                          </p:val>
                                        </p:tav>
                                        <p:tav tm="100000">
                                          <p:val>
                                            <p:strVal val="#ppt_x"/>
                                          </p:val>
                                        </p:tav>
                                      </p:tavLst>
                                    </p:anim>
                                    <p:animEffect transition="in" filter="wipe(right)">
                                      <p:cBhvr>
                                        <p:cTn id="93" dur="500"/>
                                        <p:tgtEl>
                                          <p:spTgt spid="50"/>
                                        </p:tgtEl>
                                      </p:cBhvr>
                                    </p:animEffect>
                                  </p:childTnLst>
                                </p:cTn>
                              </p:par>
                              <p:par>
                                <p:cTn id="94" presetID="22" presetClass="entr" presetSubtype="2" fill="hold" grpId="0" nodeType="withEffect">
                                  <p:stCondLst>
                                    <p:cond delay="4500"/>
                                  </p:stCondLst>
                                  <p:childTnLst>
                                    <p:set>
                                      <p:cBhvr>
                                        <p:cTn id="95" dur="1" fill="hold">
                                          <p:stCondLst>
                                            <p:cond delay="0"/>
                                          </p:stCondLst>
                                        </p:cTn>
                                        <p:tgtEl>
                                          <p:spTgt spid="10"/>
                                        </p:tgtEl>
                                        <p:attrNameLst>
                                          <p:attrName>style.visibility</p:attrName>
                                        </p:attrNameLst>
                                      </p:cBhvr>
                                      <p:to>
                                        <p:strVal val="visible"/>
                                      </p:to>
                                    </p:set>
                                    <p:animEffect transition="in" filter="wipe(right)">
                                      <p:cBhvr>
                                        <p:cTn id="9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39" grpId="0"/>
      <p:bldP spid="49" grpId="0" animBg="1"/>
      <p:bldP spid="50" grpId="0" animBg="1"/>
      <p:bldP spid="3" grpId="0" animBg="1"/>
      <p:bldP spid="6" grpId="0"/>
      <p:bldP spid="10" grpId="0" animBg="1"/>
      <p:bldP spid="44" grpId="0" animBg="1"/>
      <p:bldP spid="45" grpId="0" animBg="1"/>
      <p:bldP spid="46" grpId="0" animBg="1"/>
      <p:bldP spid="47" grpId="0" animBg="1"/>
      <p:bldP spid="48" grpId="0" animBg="1"/>
      <p:bldP spid="51"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D2E35"/>
        </a:solidFill>
        <a:effectLst/>
      </p:bgPr>
    </p:bg>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623FFB34-78F8-4C5D-B6A8-9973F6F0B519}"/>
              </a:ext>
            </a:extLst>
          </p:cNvPr>
          <p:cNvSpPr txBox="1"/>
          <p:nvPr/>
        </p:nvSpPr>
        <p:spPr>
          <a:xfrm>
            <a:off x="4298128" y="865011"/>
            <a:ext cx="3595857" cy="477054"/>
          </a:xfrm>
          <a:prstGeom prst="rect">
            <a:avLst/>
          </a:prstGeom>
          <a:noFill/>
        </p:spPr>
        <p:txBody>
          <a:bodyPr wrap="none" rtlCol="0">
            <a:spAutoFit/>
          </a:bodyPr>
          <a:lstStyle>
            <a:defPPr>
              <a:defRPr lang="en-US"/>
            </a:defPPr>
            <a:lvl1pPr>
              <a:defRPr sz="25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uLnTx/>
                <a:uFillTx/>
                <a:latin typeface="Century Gothic" panose="020B0502020202020204" pitchFamily="34" charset="0"/>
              </a:rPr>
              <a:t>What Simpering Offers</a:t>
            </a:r>
          </a:p>
        </p:txBody>
      </p:sp>
      <p:sp>
        <p:nvSpPr>
          <p:cNvPr id="60" name="Line">
            <a:extLst>
              <a:ext uri="{FF2B5EF4-FFF2-40B4-BE49-F238E27FC236}">
                <a16:creationId xmlns:a16="http://schemas.microsoft.com/office/drawing/2014/main" id="{FA306D03-F98F-405E-86D0-ED99D9573F9D}"/>
              </a:ext>
            </a:extLst>
          </p:cNvPr>
          <p:cNvSpPr/>
          <p:nvPr/>
        </p:nvSpPr>
        <p:spPr>
          <a:xfrm>
            <a:off x="5912803" y="1567070"/>
            <a:ext cx="366399" cy="0"/>
          </a:xfrm>
          <a:prstGeom prst="line">
            <a:avLst/>
          </a:prstGeom>
          <a:noFill/>
          <a:ln w="19050" cap="rnd">
            <a:gradFill>
              <a:gsLst>
                <a:gs pos="0">
                  <a:srgbClr val="1AAEC7"/>
                </a:gs>
                <a:gs pos="100000">
                  <a:srgbClr val="671EE1"/>
                </a:gs>
              </a:gsLst>
              <a:lin ang="2496000" scaled="0"/>
            </a:gradFill>
            <a:prstDash val="solid"/>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3200" b="0" i="0" u="none" strike="noStrike" kern="1200" cap="none" spc="0" normalizeH="0" baseline="0" noProof="0">
              <a:ln>
                <a:noFill/>
              </a:ln>
              <a:solidFill>
                <a:srgbClr val="FFFFFF"/>
              </a:solidFill>
              <a:effectLst/>
              <a:uLnTx/>
              <a:uFillTx/>
              <a:latin typeface="Century Gothic"/>
            </a:endParaRPr>
          </a:p>
        </p:txBody>
      </p:sp>
      <p:grpSp>
        <p:nvGrpSpPr>
          <p:cNvPr id="3" name="Group 2">
            <a:extLst>
              <a:ext uri="{FF2B5EF4-FFF2-40B4-BE49-F238E27FC236}">
                <a16:creationId xmlns:a16="http://schemas.microsoft.com/office/drawing/2014/main" id="{5769C927-CBD4-E344-A3D6-5767BAFB9864}"/>
              </a:ext>
            </a:extLst>
          </p:cNvPr>
          <p:cNvGrpSpPr/>
          <p:nvPr/>
        </p:nvGrpSpPr>
        <p:grpSpPr>
          <a:xfrm>
            <a:off x="8015708" y="1963085"/>
            <a:ext cx="791484" cy="4145646"/>
            <a:chOff x="8015708" y="1963085"/>
            <a:chExt cx="791484" cy="4145646"/>
          </a:xfrm>
        </p:grpSpPr>
        <p:sp>
          <p:nvSpPr>
            <p:cNvPr id="94" name="Rounded Rectangle">
              <a:extLst>
                <a:ext uri="{FF2B5EF4-FFF2-40B4-BE49-F238E27FC236}">
                  <a16:creationId xmlns:a16="http://schemas.microsoft.com/office/drawing/2014/main" id="{B7A77F6B-E313-D847-80D0-B7AA3C91DDE6}"/>
                </a:ext>
              </a:extLst>
            </p:cNvPr>
            <p:cNvSpPr/>
            <p:nvPr/>
          </p:nvSpPr>
          <p:spPr>
            <a:xfrm>
              <a:off x="8015708" y="1963085"/>
              <a:ext cx="791484" cy="4145646"/>
            </a:xfrm>
            <a:prstGeom prst="roundRect">
              <a:avLst>
                <a:gd name="adj" fmla="val 8925"/>
              </a:avLst>
            </a:prstGeom>
            <a:noFill/>
            <a:ln w="25400" cap="flat">
              <a:gradFill>
                <a:gsLst>
                  <a:gs pos="0">
                    <a:srgbClr val="7FECA1"/>
                  </a:gs>
                  <a:gs pos="100000">
                    <a:srgbClr val="28B7C6"/>
                  </a:gs>
                </a:gsLst>
                <a:lin ang="2700000" scaled="0"/>
              </a:gradFill>
              <a:prstDash val="solid"/>
              <a:miter lim="400000"/>
              <a:headEnd type="stealth" w="lg" len="lg"/>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1000" b="0" i="0" u="none" strike="noStrike" kern="1200" cap="none" spc="0" normalizeH="0" baseline="0" noProof="0" dirty="0">
                <a:ln>
                  <a:noFill/>
                </a:ln>
                <a:solidFill>
                  <a:srgbClr val="FFFFFF"/>
                </a:solidFill>
                <a:effectLst/>
                <a:uLnTx/>
                <a:uFillTx/>
                <a:latin typeface="Century Gothic"/>
                <a:sym typeface="Helvetica Neue Medium"/>
              </a:endParaRPr>
            </a:p>
          </p:txBody>
        </p:sp>
        <p:sp>
          <p:nvSpPr>
            <p:cNvPr id="95" name="TextBox 94">
              <a:extLst>
                <a:ext uri="{FF2B5EF4-FFF2-40B4-BE49-F238E27FC236}">
                  <a16:creationId xmlns:a16="http://schemas.microsoft.com/office/drawing/2014/main" id="{FD655F79-B9C1-8546-8890-37542EB67240}"/>
                </a:ext>
              </a:extLst>
            </p:cNvPr>
            <p:cNvSpPr txBox="1"/>
            <p:nvPr/>
          </p:nvSpPr>
          <p:spPr>
            <a:xfrm>
              <a:off x="8264775" y="2099038"/>
              <a:ext cx="293350"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7FECA1"/>
                  </a:solidFill>
                  <a:effectLst/>
                  <a:uLnTx/>
                  <a:uFillTx/>
                  <a:latin typeface="Century Gothic"/>
                  <a:sym typeface="Helvetica Neue"/>
                </a:rPr>
                <a:t>YES</a:t>
              </a:r>
            </a:p>
          </p:txBody>
        </p:sp>
      </p:grpSp>
      <p:grpSp>
        <p:nvGrpSpPr>
          <p:cNvPr id="4" name="Group 3">
            <a:extLst>
              <a:ext uri="{FF2B5EF4-FFF2-40B4-BE49-F238E27FC236}">
                <a16:creationId xmlns:a16="http://schemas.microsoft.com/office/drawing/2014/main" id="{23FF31AC-633B-9A41-928A-1DB71767D217}"/>
              </a:ext>
            </a:extLst>
          </p:cNvPr>
          <p:cNvGrpSpPr/>
          <p:nvPr/>
        </p:nvGrpSpPr>
        <p:grpSpPr>
          <a:xfrm>
            <a:off x="8961527" y="1963085"/>
            <a:ext cx="791484" cy="4145646"/>
            <a:chOff x="8961527" y="1963085"/>
            <a:chExt cx="791484" cy="4145646"/>
          </a:xfrm>
        </p:grpSpPr>
        <p:sp>
          <p:nvSpPr>
            <p:cNvPr id="97" name="Rounded Rectangle">
              <a:extLst>
                <a:ext uri="{FF2B5EF4-FFF2-40B4-BE49-F238E27FC236}">
                  <a16:creationId xmlns:a16="http://schemas.microsoft.com/office/drawing/2014/main" id="{04ADE23B-08A9-8A4F-9AF4-88ED359056EB}"/>
                </a:ext>
              </a:extLst>
            </p:cNvPr>
            <p:cNvSpPr/>
            <p:nvPr/>
          </p:nvSpPr>
          <p:spPr>
            <a:xfrm>
              <a:off x="8961527" y="1963085"/>
              <a:ext cx="791484" cy="4145646"/>
            </a:xfrm>
            <a:prstGeom prst="roundRect">
              <a:avLst>
                <a:gd name="adj" fmla="val 8925"/>
              </a:avLst>
            </a:prstGeom>
            <a:noFill/>
            <a:ln w="25400" cap="flat">
              <a:gradFill>
                <a:gsLst>
                  <a:gs pos="0">
                    <a:srgbClr val="7FECA1"/>
                  </a:gs>
                  <a:gs pos="100000">
                    <a:srgbClr val="28B7C6"/>
                  </a:gs>
                </a:gsLst>
                <a:lin ang="2700000" scaled="0"/>
              </a:gradFill>
              <a:prstDash val="solid"/>
              <a:miter lim="400000"/>
              <a:headEnd type="stealth" w="lg" len="lg"/>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1000" b="0" i="0" u="none" strike="noStrike" kern="1200" cap="none" spc="0" normalizeH="0" baseline="0" noProof="0" dirty="0">
                <a:ln>
                  <a:noFill/>
                </a:ln>
                <a:solidFill>
                  <a:srgbClr val="FFFFFF"/>
                </a:solidFill>
                <a:effectLst/>
                <a:uLnTx/>
                <a:uFillTx/>
                <a:latin typeface="Century Gothic"/>
                <a:sym typeface="Helvetica Neue Medium"/>
              </a:endParaRPr>
            </a:p>
          </p:txBody>
        </p:sp>
        <p:sp>
          <p:nvSpPr>
            <p:cNvPr id="98" name="TextBox 97">
              <a:extLst>
                <a:ext uri="{FF2B5EF4-FFF2-40B4-BE49-F238E27FC236}">
                  <a16:creationId xmlns:a16="http://schemas.microsoft.com/office/drawing/2014/main" id="{1E0BADFC-5574-C049-9904-966B77D498B0}"/>
                </a:ext>
              </a:extLst>
            </p:cNvPr>
            <p:cNvSpPr txBox="1"/>
            <p:nvPr/>
          </p:nvSpPr>
          <p:spPr>
            <a:xfrm>
              <a:off x="9215403" y="2099038"/>
              <a:ext cx="283732"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7FECA1"/>
                  </a:solidFill>
                  <a:effectLst/>
                  <a:uLnTx/>
                  <a:uFillTx/>
                  <a:latin typeface="Century Gothic"/>
                  <a:sym typeface="Helvetica Neue"/>
                </a:rPr>
                <a:t>NO</a:t>
              </a:r>
            </a:p>
          </p:txBody>
        </p:sp>
      </p:grpSp>
      <p:sp>
        <p:nvSpPr>
          <p:cNvPr id="112" name="Rounded Rectangle">
            <a:extLst>
              <a:ext uri="{FF2B5EF4-FFF2-40B4-BE49-F238E27FC236}">
                <a16:creationId xmlns:a16="http://schemas.microsoft.com/office/drawing/2014/main" id="{F5CE77BB-4B27-C448-AF32-D65310825A84}"/>
              </a:ext>
            </a:extLst>
          </p:cNvPr>
          <p:cNvSpPr/>
          <p:nvPr/>
        </p:nvSpPr>
        <p:spPr>
          <a:xfrm flipH="1">
            <a:off x="1610287" y="2383535"/>
            <a:ext cx="445485" cy="421362"/>
          </a:xfrm>
          <a:prstGeom prst="roundRect">
            <a:avLst>
              <a:gd name="adj" fmla="val 14196"/>
            </a:avLst>
          </a:prstGeom>
          <a:gradFill flip="none" rotWithShape="1">
            <a:gsLst>
              <a:gs pos="99000">
                <a:srgbClr val="681DE2"/>
              </a:gs>
              <a:gs pos="41000">
                <a:srgbClr val="595FE6"/>
              </a:gs>
            </a:gsLst>
            <a:lin ang="2700000" scaled="1"/>
            <a:tileRect/>
          </a:gradFill>
          <a:ln w="12700">
            <a:noFill/>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2C2E34"/>
                </a:solidFill>
                <a:effectLst/>
                <a:uLnTx/>
                <a:uFillTx/>
                <a:latin typeface="Century Gothic" panose="020B0502020202020204" pitchFamily="34" charset="0"/>
                <a:sym typeface="Helvetica Neue Medium"/>
              </a:rPr>
              <a:t>01</a:t>
            </a:r>
            <a:endParaRPr kumimoji="0" sz="1000" b="1" i="0" u="none" strike="noStrike" kern="0" cap="none" spc="0" normalizeH="0" baseline="0" noProof="0" dirty="0">
              <a:ln>
                <a:noFill/>
              </a:ln>
              <a:solidFill>
                <a:srgbClr val="2C2E34"/>
              </a:solidFill>
              <a:effectLst/>
              <a:uLnTx/>
              <a:uFillTx/>
              <a:latin typeface="Century Gothic" panose="020B0502020202020204" pitchFamily="34" charset="0"/>
              <a:sym typeface="Helvetica Neue Medium"/>
            </a:endParaRPr>
          </a:p>
        </p:txBody>
      </p:sp>
      <p:sp>
        <p:nvSpPr>
          <p:cNvPr id="118" name="Rounded Rectangle">
            <a:extLst>
              <a:ext uri="{FF2B5EF4-FFF2-40B4-BE49-F238E27FC236}">
                <a16:creationId xmlns:a16="http://schemas.microsoft.com/office/drawing/2014/main" id="{06032C25-9486-9A4B-9BBB-B9730E5A5F96}"/>
              </a:ext>
            </a:extLst>
          </p:cNvPr>
          <p:cNvSpPr/>
          <p:nvPr/>
        </p:nvSpPr>
        <p:spPr>
          <a:xfrm flipH="1">
            <a:off x="1610287" y="2888808"/>
            <a:ext cx="445485" cy="421362"/>
          </a:xfrm>
          <a:prstGeom prst="roundRect">
            <a:avLst>
              <a:gd name="adj" fmla="val 14196"/>
            </a:avLst>
          </a:prstGeom>
          <a:gradFill flip="none" rotWithShape="1">
            <a:gsLst>
              <a:gs pos="99000">
                <a:srgbClr val="681DE2"/>
              </a:gs>
              <a:gs pos="41000">
                <a:srgbClr val="595FE6"/>
              </a:gs>
            </a:gsLst>
            <a:lin ang="2700000" scaled="1"/>
            <a:tileRect/>
          </a:gradFill>
          <a:ln w="12700">
            <a:noFill/>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2C2E34"/>
                </a:solidFill>
                <a:effectLst/>
                <a:uLnTx/>
                <a:uFillTx/>
                <a:latin typeface="Century Gothic" panose="020B0502020202020204" pitchFamily="34" charset="0"/>
                <a:sym typeface="Helvetica Neue Medium"/>
              </a:rPr>
              <a:t>02</a:t>
            </a:r>
            <a:endParaRPr kumimoji="0" sz="1000" b="1" i="0" u="none" strike="noStrike" kern="0" cap="none" spc="0" normalizeH="0" baseline="0" noProof="0" dirty="0">
              <a:ln>
                <a:noFill/>
              </a:ln>
              <a:solidFill>
                <a:srgbClr val="2C2E34"/>
              </a:solidFill>
              <a:effectLst/>
              <a:uLnTx/>
              <a:uFillTx/>
              <a:latin typeface="Century Gothic" panose="020B0502020202020204" pitchFamily="34" charset="0"/>
              <a:sym typeface="Helvetica Neue Medium"/>
            </a:endParaRPr>
          </a:p>
        </p:txBody>
      </p:sp>
      <p:sp>
        <p:nvSpPr>
          <p:cNvPr id="138" name="Rounded Rectangle">
            <a:extLst>
              <a:ext uri="{FF2B5EF4-FFF2-40B4-BE49-F238E27FC236}">
                <a16:creationId xmlns:a16="http://schemas.microsoft.com/office/drawing/2014/main" id="{B4086F09-7527-BF4F-93D1-535D530D7387}"/>
              </a:ext>
            </a:extLst>
          </p:cNvPr>
          <p:cNvSpPr/>
          <p:nvPr/>
        </p:nvSpPr>
        <p:spPr>
          <a:xfrm flipH="1">
            <a:off x="1610287" y="3394080"/>
            <a:ext cx="445485" cy="421362"/>
          </a:xfrm>
          <a:prstGeom prst="roundRect">
            <a:avLst>
              <a:gd name="adj" fmla="val 14196"/>
            </a:avLst>
          </a:prstGeom>
          <a:gradFill flip="none" rotWithShape="1">
            <a:gsLst>
              <a:gs pos="99000">
                <a:srgbClr val="681DE2"/>
              </a:gs>
              <a:gs pos="41000">
                <a:srgbClr val="595FE6"/>
              </a:gs>
            </a:gsLst>
            <a:lin ang="2700000" scaled="1"/>
            <a:tileRect/>
          </a:gradFill>
          <a:ln w="12700">
            <a:noFill/>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2C2E34"/>
                </a:solidFill>
                <a:effectLst/>
                <a:uLnTx/>
                <a:uFillTx/>
                <a:latin typeface="Century Gothic" panose="020B0502020202020204" pitchFamily="34" charset="0"/>
                <a:sym typeface="Helvetica Neue Medium"/>
              </a:rPr>
              <a:t>03</a:t>
            </a:r>
            <a:endParaRPr kumimoji="0" sz="1000" b="1" i="0" u="none" strike="noStrike" kern="0" cap="none" spc="0" normalizeH="0" baseline="0" noProof="0" dirty="0">
              <a:ln>
                <a:noFill/>
              </a:ln>
              <a:solidFill>
                <a:srgbClr val="2C2E34"/>
              </a:solidFill>
              <a:effectLst/>
              <a:uLnTx/>
              <a:uFillTx/>
              <a:latin typeface="Century Gothic" panose="020B0502020202020204" pitchFamily="34" charset="0"/>
              <a:sym typeface="Helvetica Neue Medium"/>
            </a:endParaRPr>
          </a:p>
        </p:txBody>
      </p:sp>
      <p:sp>
        <p:nvSpPr>
          <p:cNvPr id="142" name="Rounded Rectangle">
            <a:extLst>
              <a:ext uri="{FF2B5EF4-FFF2-40B4-BE49-F238E27FC236}">
                <a16:creationId xmlns:a16="http://schemas.microsoft.com/office/drawing/2014/main" id="{C4D6ED2C-1687-7144-AD93-8415B46417E1}"/>
              </a:ext>
            </a:extLst>
          </p:cNvPr>
          <p:cNvSpPr/>
          <p:nvPr/>
        </p:nvSpPr>
        <p:spPr>
          <a:xfrm flipH="1">
            <a:off x="1610287" y="3899352"/>
            <a:ext cx="445485" cy="421362"/>
          </a:xfrm>
          <a:prstGeom prst="roundRect">
            <a:avLst>
              <a:gd name="adj" fmla="val 14196"/>
            </a:avLst>
          </a:prstGeom>
          <a:gradFill flip="none" rotWithShape="1">
            <a:gsLst>
              <a:gs pos="99000">
                <a:srgbClr val="681DE2"/>
              </a:gs>
              <a:gs pos="41000">
                <a:srgbClr val="595FE6"/>
              </a:gs>
            </a:gsLst>
            <a:lin ang="2700000" scaled="1"/>
            <a:tileRect/>
          </a:gradFill>
          <a:ln w="12700">
            <a:noFill/>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2C2E34"/>
                </a:solidFill>
                <a:effectLst/>
                <a:uLnTx/>
                <a:uFillTx/>
                <a:latin typeface="Century Gothic" panose="020B0502020202020204" pitchFamily="34" charset="0"/>
                <a:sym typeface="Helvetica Neue Medium"/>
              </a:rPr>
              <a:t>04</a:t>
            </a:r>
            <a:endParaRPr kumimoji="0" sz="1000" b="1" i="0" u="none" strike="noStrike" kern="0" cap="none" spc="0" normalizeH="0" baseline="0" noProof="0" dirty="0">
              <a:ln>
                <a:noFill/>
              </a:ln>
              <a:solidFill>
                <a:srgbClr val="2C2E34"/>
              </a:solidFill>
              <a:effectLst/>
              <a:uLnTx/>
              <a:uFillTx/>
              <a:latin typeface="Century Gothic" panose="020B0502020202020204" pitchFamily="34" charset="0"/>
              <a:sym typeface="Helvetica Neue Medium"/>
            </a:endParaRPr>
          </a:p>
        </p:txBody>
      </p:sp>
      <p:sp>
        <p:nvSpPr>
          <p:cNvPr id="146" name="Rounded Rectangle">
            <a:extLst>
              <a:ext uri="{FF2B5EF4-FFF2-40B4-BE49-F238E27FC236}">
                <a16:creationId xmlns:a16="http://schemas.microsoft.com/office/drawing/2014/main" id="{A97C35D0-9FA8-CA42-B5DF-AB29997B19E3}"/>
              </a:ext>
            </a:extLst>
          </p:cNvPr>
          <p:cNvSpPr/>
          <p:nvPr/>
        </p:nvSpPr>
        <p:spPr>
          <a:xfrm flipH="1">
            <a:off x="1610287" y="4404623"/>
            <a:ext cx="445485" cy="421362"/>
          </a:xfrm>
          <a:prstGeom prst="roundRect">
            <a:avLst>
              <a:gd name="adj" fmla="val 14196"/>
            </a:avLst>
          </a:prstGeom>
          <a:gradFill flip="none" rotWithShape="1">
            <a:gsLst>
              <a:gs pos="99000">
                <a:srgbClr val="681DE2"/>
              </a:gs>
              <a:gs pos="41000">
                <a:srgbClr val="595FE6"/>
              </a:gs>
            </a:gsLst>
            <a:lin ang="2700000" scaled="1"/>
            <a:tileRect/>
          </a:gradFill>
          <a:ln w="12700">
            <a:noFill/>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2C2E34"/>
                </a:solidFill>
                <a:effectLst/>
                <a:uLnTx/>
                <a:uFillTx/>
                <a:latin typeface="Century Gothic" panose="020B0502020202020204" pitchFamily="34" charset="0"/>
                <a:sym typeface="Helvetica Neue Medium"/>
              </a:rPr>
              <a:t>05</a:t>
            </a:r>
            <a:endParaRPr kumimoji="0" sz="1000" b="1" i="0" u="none" strike="noStrike" kern="0" cap="none" spc="0" normalizeH="0" baseline="0" noProof="0" dirty="0">
              <a:ln>
                <a:noFill/>
              </a:ln>
              <a:solidFill>
                <a:srgbClr val="2C2E34"/>
              </a:solidFill>
              <a:effectLst/>
              <a:uLnTx/>
              <a:uFillTx/>
              <a:latin typeface="Century Gothic" panose="020B0502020202020204" pitchFamily="34" charset="0"/>
              <a:sym typeface="Helvetica Neue Medium"/>
            </a:endParaRPr>
          </a:p>
        </p:txBody>
      </p:sp>
      <p:sp>
        <p:nvSpPr>
          <p:cNvPr id="150" name="Rounded Rectangle">
            <a:extLst>
              <a:ext uri="{FF2B5EF4-FFF2-40B4-BE49-F238E27FC236}">
                <a16:creationId xmlns:a16="http://schemas.microsoft.com/office/drawing/2014/main" id="{2CE730A3-882F-E346-96AD-86FB6C99452F}"/>
              </a:ext>
            </a:extLst>
          </p:cNvPr>
          <p:cNvSpPr/>
          <p:nvPr/>
        </p:nvSpPr>
        <p:spPr>
          <a:xfrm flipH="1">
            <a:off x="1610287" y="4909893"/>
            <a:ext cx="445485" cy="421362"/>
          </a:xfrm>
          <a:prstGeom prst="roundRect">
            <a:avLst>
              <a:gd name="adj" fmla="val 14196"/>
            </a:avLst>
          </a:prstGeom>
          <a:gradFill flip="none" rotWithShape="1">
            <a:gsLst>
              <a:gs pos="99000">
                <a:srgbClr val="681DE2"/>
              </a:gs>
              <a:gs pos="41000">
                <a:srgbClr val="595FE6"/>
              </a:gs>
            </a:gsLst>
            <a:lin ang="2700000" scaled="1"/>
            <a:tileRect/>
          </a:gradFill>
          <a:ln w="12700">
            <a:noFill/>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2C2E34"/>
                </a:solidFill>
                <a:effectLst/>
                <a:uLnTx/>
                <a:uFillTx/>
                <a:latin typeface="Century Gothic" panose="020B0502020202020204" pitchFamily="34" charset="0"/>
                <a:sym typeface="Helvetica Neue Medium"/>
              </a:rPr>
              <a:t>06</a:t>
            </a:r>
            <a:endParaRPr kumimoji="0" sz="1000" b="1" i="0" u="none" strike="noStrike" kern="0" cap="none" spc="0" normalizeH="0" baseline="0" noProof="0" dirty="0">
              <a:ln>
                <a:noFill/>
              </a:ln>
              <a:solidFill>
                <a:srgbClr val="2C2E34"/>
              </a:solidFill>
              <a:effectLst/>
              <a:uLnTx/>
              <a:uFillTx/>
              <a:latin typeface="Century Gothic" panose="020B0502020202020204" pitchFamily="34" charset="0"/>
              <a:sym typeface="Helvetica Neue Medium"/>
            </a:endParaRPr>
          </a:p>
        </p:txBody>
      </p:sp>
      <p:grpSp>
        <p:nvGrpSpPr>
          <p:cNvPr id="2" name="Group 1">
            <a:extLst>
              <a:ext uri="{FF2B5EF4-FFF2-40B4-BE49-F238E27FC236}">
                <a16:creationId xmlns:a16="http://schemas.microsoft.com/office/drawing/2014/main" id="{65DE2C76-EF8F-2D48-8813-8C4D6D3406E9}"/>
              </a:ext>
            </a:extLst>
          </p:cNvPr>
          <p:cNvGrpSpPr/>
          <p:nvPr/>
        </p:nvGrpSpPr>
        <p:grpSpPr>
          <a:xfrm>
            <a:off x="2140659" y="2383535"/>
            <a:ext cx="5492042" cy="3452990"/>
            <a:chOff x="2140659" y="2383535"/>
            <a:chExt cx="5492042" cy="3452990"/>
          </a:xfrm>
        </p:grpSpPr>
        <p:sp>
          <p:nvSpPr>
            <p:cNvPr id="91" name="Rounded Rectangle">
              <a:extLst>
                <a:ext uri="{FF2B5EF4-FFF2-40B4-BE49-F238E27FC236}">
                  <a16:creationId xmlns:a16="http://schemas.microsoft.com/office/drawing/2014/main" id="{EA9DA876-332F-7943-AB7F-036E1D9BBC90}"/>
                </a:ext>
              </a:extLst>
            </p:cNvPr>
            <p:cNvSpPr/>
            <p:nvPr/>
          </p:nvSpPr>
          <p:spPr>
            <a:xfrm flipH="1">
              <a:off x="2140659" y="2383535"/>
              <a:ext cx="5492042" cy="421362"/>
            </a:xfrm>
            <a:prstGeom prst="roundRect">
              <a:avLst>
                <a:gd name="adj" fmla="val 14196"/>
              </a:avLst>
            </a:prstGeom>
            <a:solidFill>
              <a:srgbClr val="3A3D47"/>
            </a:solidFill>
            <a:ln w="12700">
              <a:noFill/>
              <a:miter lim="400000"/>
            </a:ln>
          </p:spPr>
          <p:txBody>
            <a:bodyPr lIns="216000" tIns="0" rIns="216000" bIns="0" anchor="ct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6F9FF"/>
                  </a:solidFill>
                  <a:effectLst/>
                  <a:uLnTx/>
                  <a:uFillTx/>
                  <a:latin typeface="Century Gothic"/>
                  <a:sym typeface="Helvetica Neue Medium"/>
                </a:rPr>
                <a:t>Schedule of examination</a:t>
              </a:r>
              <a:endParaRPr kumimoji="0" sz="800" b="0" i="0" u="none" strike="noStrike" kern="0" cap="none" spc="0" normalizeH="0" baseline="0" noProof="0" dirty="0">
                <a:ln>
                  <a:noFill/>
                </a:ln>
                <a:solidFill>
                  <a:srgbClr val="F6F9FF"/>
                </a:solidFill>
                <a:effectLst/>
                <a:uLnTx/>
                <a:uFillTx/>
                <a:latin typeface="Century Gothic"/>
                <a:sym typeface="Helvetica Neue Medium"/>
              </a:endParaRPr>
            </a:p>
          </p:txBody>
        </p:sp>
        <p:sp>
          <p:nvSpPr>
            <p:cNvPr id="115" name="Rounded Rectangle">
              <a:extLst>
                <a:ext uri="{FF2B5EF4-FFF2-40B4-BE49-F238E27FC236}">
                  <a16:creationId xmlns:a16="http://schemas.microsoft.com/office/drawing/2014/main" id="{CC9D2AF5-9616-204A-B237-F700E957C575}"/>
                </a:ext>
              </a:extLst>
            </p:cNvPr>
            <p:cNvSpPr/>
            <p:nvPr/>
          </p:nvSpPr>
          <p:spPr>
            <a:xfrm flipH="1">
              <a:off x="2140659" y="2888808"/>
              <a:ext cx="5492042" cy="421362"/>
            </a:xfrm>
            <a:prstGeom prst="roundRect">
              <a:avLst>
                <a:gd name="adj" fmla="val 14196"/>
              </a:avLst>
            </a:prstGeom>
            <a:solidFill>
              <a:srgbClr val="3A3D47"/>
            </a:solidFill>
            <a:ln w="12700">
              <a:noFill/>
              <a:miter lim="400000"/>
            </a:ln>
          </p:spPr>
          <p:txBody>
            <a:bodyPr lIns="216000" tIns="0" rIns="216000" bIns="0" anchor="ct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6F9FF"/>
                  </a:solidFill>
                  <a:effectLst/>
                  <a:uLnTx/>
                  <a:uFillTx/>
                  <a:latin typeface="Century Gothic"/>
                  <a:sym typeface="Helvetica Neue Medium"/>
                </a:rPr>
                <a:t>Syllabus Breakup</a:t>
              </a:r>
              <a:endParaRPr kumimoji="0" sz="800" b="0" i="0" u="none" strike="noStrike" kern="0" cap="none" spc="0" normalizeH="0" baseline="0" noProof="0" dirty="0">
                <a:ln>
                  <a:noFill/>
                </a:ln>
                <a:solidFill>
                  <a:srgbClr val="F6F9FF"/>
                </a:solidFill>
                <a:effectLst/>
                <a:uLnTx/>
                <a:uFillTx/>
                <a:latin typeface="Century Gothic"/>
                <a:sym typeface="Helvetica Neue Medium"/>
              </a:endParaRPr>
            </a:p>
          </p:txBody>
        </p:sp>
        <p:sp>
          <p:nvSpPr>
            <p:cNvPr id="120" name="Rounded Rectangle">
              <a:extLst>
                <a:ext uri="{FF2B5EF4-FFF2-40B4-BE49-F238E27FC236}">
                  <a16:creationId xmlns:a16="http://schemas.microsoft.com/office/drawing/2014/main" id="{7621A5AD-24A0-C240-A0B4-E7CF9941CEC0}"/>
                </a:ext>
              </a:extLst>
            </p:cNvPr>
            <p:cNvSpPr/>
            <p:nvPr/>
          </p:nvSpPr>
          <p:spPr>
            <a:xfrm flipH="1">
              <a:off x="2140659" y="3394080"/>
              <a:ext cx="5492042" cy="421362"/>
            </a:xfrm>
            <a:prstGeom prst="roundRect">
              <a:avLst>
                <a:gd name="adj" fmla="val 14196"/>
              </a:avLst>
            </a:prstGeom>
            <a:solidFill>
              <a:srgbClr val="3A3D47"/>
            </a:solidFill>
            <a:ln w="12700">
              <a:noFill/>
              <a:miter lim="400000"/>
            </a:ln>
          </p:spPr>
          <p:txBody>
            <a:bodyPr lIns="216000" tIns="0" rIns="216000" bIns="0" anchor="ct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6F9FF"/>
                  </a:solidFill>
                  <a:effectLst/>
                  <a:uLnTx/>
                  <a:uFillTx/>
                  <a:latin typeface="Century Gothic"/>
                  <a:sym typeface="Helvetica Neue Medium"/>
                </a:rPr>
                <a:t>Question papers</a:t>
              </a:r>
              <a:endParaRPr kumimoji="0" sz="800" b="0" i="0" u="none" strike="noStrike" kern="0" cap="none" spc="0" normalizeH="0" baseline="0" noProof="0" dirty="0">
                <a:ln>
                  <a:noFill/>
                </a:ln>
                <a:solidFill>
                  <a:srgbClr val="F6F9FF"/>
                </a:solidFill>
                <a:effectLst/>
                <a:uLnTx/>
                <a:uFillTx/>
                <a:latin typeface="Century Gothic"/>
                <a:sym typeface="Helvetica Neue Medium"/>
              </a:endParaRPr>
            </a:p>
          </p:txBody>
        </p:sp>
        <p:sp>
          <p:nvSpPr>
            <p:cNvPr id="140" name="Rounded Rectangle">
              <a:extLst>
                <a:ext uri="{FF2B5EF4-FFF2-40B4-BE49-F238E27FC236}">
                  <a16:creationId xmlns:a16="http://schemas.microsoft.com/office/drawing/2014/main" id="{97EAA13C-0585-9441-B79F-F02CF27BEA87}"/>
                </a:ext>
              </a:extLst>
            </p:cNvPr>
            <p:cNvSpPr/>
            <p:nvPr/>
          </p:nvSpPr>
          <p:spPr>
            <a:xfrm flipH="1">
              <a:off x="2140659" y="3899352"/>
              <a:ext cx="5492042" cy="421362"/>
            </a:xfrm>
            <a:prstGeom prst="roundRect">
              <a:avLst>
                <a:gd name="adj" fmla="val 14196"/>
              </a:avLst>
            </a:prstGeom>
            <a:solidFill>
              <a:srgbClr val="3A3D47"/>
            </a:solidFill>
            <a:ln w="12700">
              <a:noFill/>
              <a:miter lim="400000"/>
            </a:ln>
          </p:spPr>
          <p:txBody>
            <a:bodyPr lIns="216000" tIns="0" rIns="216000" bIns="0" anchor="ct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6F9FF"/>
                  </a:solidFill>
                  <a:effectLst/>
                  <a:uLnTx/>
                  <a:uFillTx/>
                  <a:latin typeface="Century Gothic"/>
                  <a:sym typeface="Helvetica Neue Medium"/>
                </a:rPr>
                <a:t>Online Correction </a:t>
              </a:r>
              <a:endParaRPr kumimoji="0" sz="800" b="0" i="0" u="none" strike="noStrike" kern="0" cap="none" spc="0" normalizeH="0" baseline="0" noProof="0" dirty="0">
                <a:ln>
                  <a:noFill/>
                </a:ln>
                <a:solidFill>
                  <a:srgbClr val="F6F9FF"/>
                </a:solidFill>
                <a:effectLst/>
                <a:uLnTx/>
                <a:uFillTx/>
                <a:latin typeface="Century Gothic"/>
                <a:sym typeface="Helvetica Neue Medium"/>
              </a:endParaRPr>
            </a:p>
          </p:txBody>
        </p:sp>
        <p:sp>
          <p:nvSpPr>
            <p:cNvPr id="144" name="Rounded Rectangle">
              <a:extLst>
                <a:ext uri="{FF2B5EF4-FFF2-40B4-BE49-F238E27FC236}">
                  <a16:creationId xmlns:a16="http://schemas.microsoft.com/office/drawing/2014/main" id="{30B35A88-DD65-664A-8330-602FDE97BE13}"/>
                </a:ext>
              </a:extLst>
            </p:cNvPr>
            <p:cNvSpPr/>
            <p:nvPr/>
          </p:nvSpPr>
          <p:spPr>
            <a:xfrm flipH="1">
              <a:off x="2140659" y="4404623"/>
              <a:ext cx="5492042" cy="421362"/>
            </a:xfrm>
            <a:prstGeom prst="roundRect">
              <a:avLst>
                <a:gd name="adj" fmla="val 14196"/>
              </a:avLst>
            </a:prstGeom>
            <a:solidFill>
              <a:srgbClr val="3A3D47"/>
            </a:solidFill>
            <a:ln w="12700">
              <a:noFill/>
              <a:miter lim="400000"/>
            </a:ln>
          </p:spPr>
          <p:txBody>
            <a:bodyPr lIns="216000" tIns="0" rIns="216000" bIns="0" anchor="ct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6F9FF"/>
                  </a:solidFill>
                  <a:effectLst/>
                  <a:uLnTx/>
                  <a:uFillTx/>
                  <a:latin typeface="Century Gothic"/>
                  <a:sym typeface="Helvetica Neue Medium"/>
                </a:rPr>
                <a:t>Offline correction</a:t>
              </a:r>
              <a:endParaRPr kumimoji="0" sz="800" b="0" i="0" u="none" strike="noStrike" kern="0" cap="none" spc="0" normalizeH="0" baseline="0" noProof="0" dirty="0">
                <a:ln>
                  <a:noFill/>
                </a:ln>
                <a:solidFill>
                  <a:srgbClr val="F6F9FF"/>
                </a:solidFill>
                <a:effectLst/>
                <a:uLnTx/>
                <a:uFillTx/>
                <a:latin typeface="Century Gothic"/>
                <a:sym typeface="Helvetica Neue Medium"/>
              </a:endParaRPr>
            </a:p>
          </p:txBody>
        </p:sp>
        <p:sp>
          <p:nvSpPr>
            <p:cNvPr id="148" name="Rounded Rectangle">
              <a:extLst>
                <a:ext uri="{FF2B5EF4-FFF2-40B4-BE49-F238E27FC236}">
                  <a16:creationId xmlns:a16="http://schemas.microsoft.com/office/drawing/2014/main" id="{6671DFA9-7215-FD4E-81A2-E05DEA725E06}"/>
                </a:ext>
              </a:extLst>
            </p:cNvPr>
            <p:cNvSpPr/>
            <p:nvPr/>
          </p:nvSpPr>
          <p:spPr>
            <a:xfrm flipH="1">
              <a:off x="2140659" y="4909893"/>
              <a:ext cx="5492042" cy="421362"/>
            </a:xfrm>
            <a:prstGeom prst="roundRect">
              <a:avLst>
                <a:gd name="adj" fmla="val 14196"/>
              </a:avLst>
            </a:prstGeom>
            <a:solidFill>
              <a:srgbClr val="3A3D47"/>
            </a:solidFill>
            <a:ln w="12700">
              <a:noFill/>
              <a:miter lim="400000"/>
            </a:ln>
          </p:spPr>
          <p:txBody>
            <a:bodyPr lIns="216000" tIns="0" rIns="216000" bIns="0" anchor="ct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6F9FF"/>
                  </a:solidFill>
                  <a:effectLst/>
                  <a:uLnTx/>
                  <a:uFillTx/>
                  <a:latin typeface="Century Gothic"/>
                  <a:sym typeface="Helvetica Neue Medium"/>
                </a:rPr>
                <a:t>Model question</a:t>
              </a:r>
              <a:endParaRPr kumimoji="0" sz="800" b="0" i="0" u="none" strike="noStrike" kern="0" cap="none" spc="0" normalizeH="0" baseline="0" noProof="0" dirty="0">
                <a:ln>
                  <a:noFill/>
                </a:ln>
                <a:solidFill>
                  <a:srgbClr val="F6F9FF"/>
                </a:solidFill>
                <a:effectLst/>
                <a:uLnTx/>
                <a:uFillTx/>
                <a:latin typeface="Century Gothic"/>
                <a:sym typeface="Helvetica Neue Medium"/>
              </a:endParaRPr>
            </a:p>
          </p:txBody>
        </p:sp>
        <p:sp>
          <p:nvSpPr>
            <p:cNvPr id="152" name="Rounded Rectangle">
              <a:extLst>
                <a:ext uri="{FF2B5EF4-FFF2-40B4-BE49-F238E27FC236}">
                  <a16:creationId xmlns:a16="http://schemas.microsoft.com/office/drawing/2014/main" id="{6CAC9F7D-49F0-1B4C-BB2C-D1E472E9D875}"/>
                </a:ext>
              </a:extLst>
            </p:cNvPr>
            <p:cNvSpPr/>
            <p:nvPr/>
          </p:nvSpPr>
          <p:spPr>
            <a:xfrm flipH="1">
              <a:off x="2140659" y="5415163"/>
              <a:ext cx="5492042" cy="421362"/>
            </a:xfrm>
            <a:prstGeom prst="roundRect">
              <a:avLst>
                <a:gd name="adj" fmla="val 14196"/>
              </a:avLst>
            </a:prstGeom>
            <a:solidFill>
              <a:srgbClr val="3A3D47"/>
            </a:solidFill>
            <a:ln w="12700">
              <a:noFill/>
              <a:miter lim="400000"/>
            </a:ln>
          </p:spPr>
          <p:txBody>
            <a:bodyPr lIns="216000" tIns="0" rIns="216000" bIns="0" anchor="ctr"/>
            <a:lstStyle/>
            <a:p>
              <a:pPr marL="0" marR="0" lvl="0" indent="0" algn="l" defTabSz="825500" rtl="0" eaLnBrk="1" fontAlgn="auto" latinLnBrk="0" hangingPunct="0">
                <a:lnSpc>
                  <a:spcPct val="100000"/>
                </a:lnSpc>
                <a:spcBef>
                  <a:spcPts val="0"/>
                </a:spcBef>
                <a:spcAft>
                  <a:spcPts val="0"/>
                </a:spcAft>
                <a:buClrTx/>
                <a:buSzTx/>
                <a:buFontTx/>
                <a:buNone/>
                <a:tabLst/>
                <a:defRPr/>
              </a:pPr>
              <a:r>
                <a:rPr lang="en-US" sz="800" kern="0" dirty="0">
                  <a:solidFill>
                    <a:srgbClr val="F6F9FF"/>
                  </a:solidFill>
                  <a:latin typeface="Century Gothic"/>
                  <a:sym typeface="Helvetica Neue Medium"/>
                </a:rPr>
                <a:t>Report</a:t>
              </a:r>
              <a:endParaRPr kumimoji="0" sz="800" b="0" i="0" u="none" strike="noStrike" kern="0" cap="none" spc="0" normalizeH="0" baseline="0" noProof="0" dirty="0">
                <a:ln>
                  <a:noFill/>
                </a:ln>
                <a:solidFill>
                  <a:srgbClr val="F6F9FF"/>
                </a:solidFill>
                <a:effectLst/>
                <a:uLnTx/>
                <a:uFillTx/>
                <a:latin typeface="Century Gothic"/>
                <a:sym typeface="Helvetica Neue Medium"/>
              </a:endParaRPr>
            </a:p>
          </p:txBody>
        </p:sp>
      </p:grpSp>
      <p:grpSp>
        <p:nvGrpSpPr>
          <p:cNvPr id="7" name="Group 6">
            <a:extLst>
              <a:ext uri="{FF2B5EF4-FFF2-40B4-BE49-F238E27FC236}">
                <a16:creationId xmlns:a16="http://schemas.microsoft.com/office/drawing/2014/main" id="{6ED9AAFB-8BA3-E64C-A4AD-0C2DFE01717F}"/>
              </a:ext>
            </a:extLst>
          </p:cNvPr>
          <p:cNvGrpSpPr/>
          <p:nvPr/>
        </p:nvGrpSpPr>
        <p:grpSpPr>
          <a:xfrm>
            <a:off x="7632701" y="2594216"/>
            <a:ext cx="2527650" cy="3031628"/>
            <a:chOff x="6998677" y="2478469"/>
            <a:chExt cx="2489880" cy="3031628"/>
          </a:xfrm>
        </p:grpSpPr>
        <p:cxnSp>
          <p:nvCxnSpPr>
            <p:cNvPr id="105" name="Straight Connector 104">
              <a:extLst>
                <a:ext uri="{FF2B5EF4-FFF2-40B4-BE49-F238E27FC236}">
                  <a16:creationId xmlns:a16="http://schemas.microsoft.com/office/drawing/2014/main" id="{6D1716D4-5E37-B74F-B1DA-B78CB99CB908}"/>
                </a:ext>
              </a:extLst>
            </p:cNvPr>
            <p:cNvCxnSpPr>
              <a:cxnSpLocks/>
              <a:stCxn id="91" idx="1"/>
            </p:cNvCxnSpPr>
            <p:nvPr/>
          </p:nvCxnSpPr>
          <p:spPr>
            <a:xfrm>
              <a:off x="6998677" y="2478469"/>
              <a:ext cx="2489880" cy="0"/>
            </a:xfrm>
            <a:prstGeom prst="line">
              <a:avLst/>
            </a:prstGeom>
            <a:noFill/>
            <a:ln w="12700" cap="rnd">
              <a:solidFill>
                <a:srgbClr val="838897"/>
              </a:solidFill>
              <a:prstDash val="sysDash"/>
              <a:miter lim="400000"/>
              <a:headEnd type="oval"/>
              <a:tailEnd type="none"/>
            </a:ln>
            <a:effectLst/>
            <a:sp3d/>
          </p:spPr>
          <p:style>
            <a:lnRef idx="0">
              <a:scrgbClr r="0" g="0" b="0"/>
            </a:lnRef>
            <a:fillRef idx="0">
              <a:scrgbClr r="0" g="0" b="0"/>
            </a:fillRef>
            <a:effectRef idx="0">
              <a:scrgbClr r="0" g="0" b="0"/>
            </a:effectRef>
            <a:fontRef idx="none"/>
          </p:style>
        </p:cxnSp>
        <p:cxnSp>
          <p:nvCxnSpPr>
            <p:cNvPr id="116" name="Straight Connector 115">
              <a:extLst>
                <a:ext uri="{FF2B5EF4-FFF2-40B4-BE49-F238E27FC236}">
                  <a16:creationId xmlns:a16="http://schemas.microsoft.com/office/drawing/2014/main" id="{7F835E57-01C3-6944-A099-1F9A6EEECBE5}"/>
                </a:ext>
              </a:extLst>
            </p:cNvPr>
            <p:cNvCxnSpPr>
              <a:cxnSpLocks/>
              <a:stCxn id="115" idx="1"/>
            </p:cNvCxnSpPr>
            <p:nvPr/>
          </p:nvCxnSpPr>
          <p:spPr>
            <a:xfrm>
              <a:off x="6998677" y="2983742"/>
              <a:ext cx="2489880" cy="0"/>
            </a:xfrm>
            <a:prstGeom prst="line">
              <a:avLst/>
            </a:prstGeom>
            <a:noFill/>
            <a:ln w="12700" cap="rnd">
              <a:solidFill>
                <a:srgbClr val="838897"/>
              </a:solidFill>
              <a:prstDash val="sysDash"/>
              <a:miter lim="400000"/>
              <a:headEnd type="oval"/>
              <a:tailEnd type="none"/>
            </a:ln>
            <a:effectLst/>
            <a:sp3d/>
          </p:spPr>
          <p:style>
            <a:lnRef idx="0">
              <a:scrgbClr r="0" g="0" b="0"/>
            </a:lnRef>
            <a:fillRef idx="0">
              <a:scrgbClr r="0" g="0" b="0"/>
            </a:fillRef>
            <a:effectRef idx="0">
              <a:scrgbClr r="0" g="0" b="0"/>
            </a:effectRef>
            <a:fontRef idx="none"/>
          </p:style>
        </p:cxnSp>
        <p:cxnSp>
          <p:nvCxnSpPr>
            <p:cNvPr id="121" name="Straight Connector 120">
              <a:extLst>
                <a:ext uri="{FF2B5EF4-FFF2-40B4-BE49-F238E27FC236}">
                  <a16:creationId xmlns:a16="http://schemas.microsoft.com/office/drawing/2014/main" id="{9CB01DAC-5143-A349-84A1-A0F480168002}"/>
                </a:ext>
              </a:extLst>
            </p:cNvPr>
            <p:cNvCxnSpPr>
              <a:cxnSpLocks/>
              <a:stCxn id="120" idx="1"/>
            </p:cNvCxnSpPr>
            <p:nvPr/>
          </p:nvCxnSpPr>
          <p:spPr>
            <a:xfrm>
              <a:off x="6998677" y="3489014"/>
              <a:ext cx="2489880" cy="0"/>
            </a:xfrm>
            <a:prstGeom prst="line">
              <a:avLst/>
            </a:prstGeom>
            <a:noFill/>
            <a:ln w="12700" cap="rnd">
              <a:solidFill>
                <a:srgbClr val="838897"/>
              </a:solidFill>
              <a:prstDash val="sysDash"/>
              <a:miter lim="400000"/>
              <a:headEnd type="oval"/>
              <a:tailEnd type="none"/>
            </a:ln>
            <a:effectLst/>
            <a:sp3d/>
          </p:spPr>
          <p:style>
            <a:lnRef idx="0">
              <a:scrgbClr r="0" g="0" b="0"/>
            </a:lnRef>
            <a:fillRef idx="0">
              <a:scrgbClr r="0" g="0" b="0"/>
            </a:fillRef>
            <a:effectRef idx="0">
              <a:scrgbClr r="0" g="0" b="0"/>
            </a:effectRef>
            <a:fontRef idx="none"/>
          </p:style>
        </p:cxnSp>
        <p:cxnSp>
          <p:nvCxnSpPr>
            <p:cNvPr id="141" name="Straight Connector 140">
              <a:extLst>
                <a:ext uri="{FF2B5EF4-FFF2-40B4-BE49-F238E27FC236}">
                  <a16:creationId xmlns:a16="http://schemas.microsoft.com/office/drawing/2014/main" id="{32DE8BE4-6AD0-0941-8E55-2C4589B2BC89}"/>
                </a:ext>
              </a:extLst>
            </p:cNvPr>
            <p:cNvCxnSpPr>
              <a:cxnSpLocks/>
              <a:stCxn id="140" idx="1"/>
            </p:cNvCxnSpPr>
            <p:nvPr/>
          </p:nvCxnSpPr>
          <p:spPr>
            <a:xfrm>
              <a:off x="6998677" y="3994286"/>
              <a:ext cx="2489880" cy="0"/>
            </a:xfrm>
            <a:prstGeom prst="line">
              <a:avLst/>
            </a:prstGeom>
            <a:noFill/>
            <a:ln w="12700" cap="rnd">
              <a:solidFill>
                <a:srgbClr val="838897"/>
              </a:solidFill>
              <a:prstDash val="sysDash"/>
              <a:miter lim="400000"/>
              <a:headEnd type="oval"/>
              <a:tailEnd type="none"/>
            </a:ln>
            <a:effectLst/>
            <a:sp3d/>
          </p:spPr>
          <p:style>
            <a:lnRef idx="0">
              <a:scrgbClr r="0" g="0" b="0"/>
            </a:lnRef>
            <a:fillRef idx="0">
              <a:scrgbClr r="0" g="0" b="0"/>
            </a:fillRef>
            <a:effectRef idx="0">
              <a:scrgbClr r="0" g="0" b="0"/>
            </a:effectRef>
            <a:fontRef idx="none"/>
          </p:style>
        </p:cxnSp>
        <p:cxnSp>
          <p:nvCxnSpPr>
            <p:cNvPr id="145" name="Straight Connector 144">
              <a:extLst>
                <a:ext uri="{FF2B5EF4-FFF2-40B4-BE49-F238E27FC236}">
                  <a16:creationId xmlns:a16="http://schemas.microsoft.com/office/drawing/2014/main" id="{5389885E-F5B9-8047-A080-DC9D6592B3CF}"/>
                </a:ext>
              </a:extLst>
            </p:cNvPr>
            <p:cNvCxnSpPr>
              <a:cxnSpLocks/>
              <a:stCxn id="144" idx="1"/>
            </p:cNvCxnSpPr>
            <p:nvPr/>
          </p:nvCxnSpPr>
          <p:spPr>
            <a:xfrm>
              <a:off x="6998677" y="4499557"/>
              <a:ext cx="2489880" cy="0"/>
            </a:xfrm>
            <a:prstGeom prst="line">
              <a:avLst/>
            </a:prstGeom>
            <a:noFill/>
            <a:ln w="12700" cap="rnd">
              <a:solidFill>
                <a:srgbClr val="838897"/>
              </a:solidFill>
              <a:prstDash val="sysDash"/>
              <a:miter lim="400000"/>
              <a:headEnd type="oval"/>
              <a:tailEnd type="none"/>
            </a:ln>
            <a:effectLst/>
            <a:sp3d/>
          </p:spPr>
          <p:style>
            <a:lnRef idx="0">
              <a:scrgbClr r="0" g="0" b="0"/>
            </a:lnRef>
            <a:fillRef idx="0">
              <a:scrgbClr r="0" g="0" b="0"/>
            </a:fillRef>
            <a:effectRef idx="0">
              <a:scrgbClr r="0" g="0" b="0"/>
            </a:effectRef>
            <a:fontRef idx="none"/>
          </p:style>
        </p:cxnSp>
        <p:cxnSp>
          <p:nvCxnSpPr>
            <p:cNvPr id="149" name="Straight Connector 148">
              <a:extLst>
                <a:ext uri="{FF2B5EF4-FFF2-40B4-BE49-F238E27FC236}">
                  <a16:creationId xmlns:a16="http://schemas.microsoft.com/office/drawing/2014/main" id="{D751751C-7731-FC44-A0F4-15AE1F484AF0}"/>
                </a:ext>
              </a:extLst>
            </p:cNvPr>
            <p:cNvCxnSpPr>
              <a:cxnSpLocks/>
              <a:stCxn id="148" idx="1"/>
            </p:cNvCxnSpPr>
            <p:nvPr/>
          </p:nvCxnSpPr>
          <p:spPr>
            <a:xfrm>
              <a:off x="6998677" y="5004827"/>
              <a:ext cx="2489880" cy="0"/>
            </a:xfrm>
            <a:prstGeom prst="line">
              <a:avLst/>
            </a:prstGeom>
            <a:noFill/>
            <a:ln w="12700" cap="rnd">
              <a:solidFill>
                <a:srgbClr val="838897"/>
              </a:solidFill>
              <a:prstDash val="sysDash"/>
              <a:miter lim="400000"/>
              <a:headEnd type="oval"/>
              <a:tailEnd type="none"/>
            </a:ln>
            <a:effectLst/>
            <a:sp3d/>
          </p:spPr>
          <p:style>
            <a:lnRef idx="0">
              <a:scrgbClr r="0" g="0" b="0"/>
            </a:lnRef>
            <a:fillRef idx="0">
              <a:scrgbClr r="0" g="0" b="0"/>
            </a:fillRef>
            <a:effectRef idx="0">
              <a:scrgbClr r="0" g="0" b="0"/>
            </a:effectRef>
            <a:fontRef idx="none"/>
          </p:style>
        </p:cxnSp>
        <p:cxnSp>
          <p:nvCxnSpPr>
            <p:cNvPr id="153" name="Straight Connector 152">
              <a:extLst>
                <a:ext uri="{FF2B5EF4-FFF2-40B4-BE49-F238E27FC236}">
                  <a16:creationId xmlns:a16="http://schemas.microsoft.com/office/drawing/2014/main" id="{CFC0B4EE-89A2-EC42-825A-22BC2EAF4C43}"/>
                </a:ext>
              </a:extLst>
            </p:cNvPr>
            <p:cNvCxnSpPr>
              <a:cxnSpLocks/>
              <a:stCxn id="152" idx="1"/>
            </p:cNvCxnSpPr>
            <p:nvPr/>
          </p:nvCxnSpPr>
          <p:spPr>
            <a:xfrm>
              <a:off x="6998677" y="5510097"/>
              <a:ext cx="2489880" cy="0"/>
            </a:xfrm>
            <a:prstGeom prst="line">
              <a:avLst/>
            </a:prstGeom>
            <a:noFill/>
            <a:ln w="12700" cap="rnd">
              <a:solidFill>
                <a:srgbClr val="838897"/>
              </a:solidFill>
              <a:prstDash val="sysDash"/>
              <a:miter lim="400000"/>
              <a:headEnd type="oval"/>
              <a:tailEnd type="none"/>
            </a:ln>
            <a:effectLst/>
            <a:sp3d/>
          </p:spPr>
          <p:style>
            <a:lnRef idx="0">
              <a:scrgbClr r="0" g="0" b="0"/>
            </a:lnRef>
            <a:fillRef idx="0">
              <a:scrgbClr r="0" g="0" b="0"/>
            </a:fillRef>
            <a:effectRef idx="0">
              <a:scrgbClr r="0" g="0" b="0"/>
            </a:effectRef>
            <a:fontRef idx="none"/>
          </p:style>
        </p:cxnSp>
      </p:grpSp>
      <p:sp>
        <p:nvSpPr>
          <p:cNvPr id="154" name="Rounded Rectangle">
            <a:extLst>
              <a:ext uri="{FF2B5EF4-FFF2-40B4-BE49-F238E27FC236}">
                <a16:creationId xmlns:a16="http://schemas.microsoft.com/office/drawing/2014/main" id="{D7066CFB-3128-4842-990F-11A95D2BF0BC}"/>
              </a:ext>
            </a:extLst>
          </p:cNvPr>
          <p:cNvSpPr/>
          <p:nvPr/>
        </p:nvSpPr>
        <p:spPr>
          <a:xfrm flipH="1">
            <a:off x="1610287" y="5415163"/>
            <a:ext cx="445485" cy="421362"/>
          </a:xfrm>
          <a:prstGeom prst="roundRect">
            <a:avLst>
              <a:gd name="adj" fmla="val 14196"/>
            </a:avLst>
          </a:prstGeom>
          <a:gradFill flip="none" rotWithShape="1">
            <a:gsLst>
              <a:gs pos="99000">
                <a:srgbClr val="681DE2"/>
              </a:gs>
              <a:gs pos="41000">
                <a:srgbClr val="595FE6"/>
              </a:gs>
            </a:gsLst>
            <a:lin ang="2700000" scaled="1"/>
            <a:tileRect/>
          </a:gradFill>
          <a:ln w="12700">
            <a:noFill/>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2C2E34"/>
                </a:solidFill>
                <a:effectLst/>
                <a:uLnTx/>
                <a:uFillTx/>
                <a:latin typeface="Century Gothic" panose="020B0502020202020204" pitchFamily="34" charset="0"/>
                <a:sym typeface="Helvetica Neue Medium"/>
              </a:rPr>
              <a:t>07</a:t>
            </a:r>
            <a:endParaRPr kumimoji="0" sz="1000" b="1" i="0" u="none" strike="noStrike" kern="0" cap="none" spc="0" normalizeH="0" baseline="0" noProof="0" dirty="0">
              <a:ln>
                <a:noFill/>
              </a:ln>
              <a:solidFill>
                <a:srgbClr val="2C2E34"/>
              </a:solidFill>
              <a:effectLst/>
              <a:uLnTx/>
              <a:uFillTx/>
              <a:latin typeface="Century Gothic" panose="020B0502020202020204" pitchFamily="34" charset="0"/>
              <a:sym typeface="Helvetica Neue Medium"/>
            </a:endParaRPr>
          </a:p>
        </p:txBody>
      </p:sp>
      <p:sp>
        <p:nvSpPr>
          <p:cNvPr id="155" name="Rounded Rectangle">
            <a:extLst>
              <a:ext uri="{FF2B5EF4-FFF2-40B4-BE49-F238E27FC236}">
                <a16:creationId xmlns:a16="http://schemas.microsoft.com/office/drawing/2014/main" id="{FC41A06C-3FD2-DA4E-9812-FB23FED826E7}"/>
              </a:ext>
            </a:extLst>
          </p:cNvPr>
          <p:cNvSpPr/>
          <p:nvPr/>
        </p:nvSpPr>
        <p:spPr>
          <a:xfrm rot="5400000" flipH="1">
            <a:off x="8586732" y="3910753"/>
            <a:ext cx="3568599" cy="421362"/>
          </a:xfrm>
          <a:prstGeom prst="roundRect">
            <a:avLst>
              <a:gd name="adj" fmla="val 14196"/>
            </a:avLst>
          </a:prstGeom>
          <a:noFill/>
          <a:ln w="12700">
            <a:gradFill>
              <a:gsLst>
                <a:gs pos="0">
                  <a:srgbClr val="9298A8"/>
                </a:gs>
                <a:gs pos="100000">
                  <a:srgbClr val="484E5A">
                    <a:lumMod val="93000"/>
                  </a:srgbClr>
                </a:gs>
              </a:gsLst>
              <a:lin ang="10800000" scaled="0"/>
            </a:gradFill>
            <a:miter lim="400000"/>
          </a:ln>
        </p:spPr>
        <p:txBody>
          <a:bodyPr lIns="182880" tIns="0" rIns="182880" bIns="0" anchor="ct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800" b="1" i="0" u="none" strike="noStrike" kern="0" cap="none" spc="20" normalizeH="0" baseline="0" noProof="0" dirty="0">
                <a:ln>
                  <a:noFill/>
                </a:ln>
                <a:solidFill>
                  <a:srgbClr val="F6F9FF"/>
                </a:solidFill>
                <a:effectLst/>
                <a:uLnTx/>
                <a:uFillTx/>
                <a:latin typeface="Century Gothic" panose="020B0502020202020204" pitchFamily="34" charset="0"/>
                <a:sym typeface="Helvetica Neue Medium"/>
              </a:rPr>
              <a:t>SIMPERING ASSESSMENT AND EVALUATION</a:t>
            </a:r>
            <a:endParaRPr kumimoji="0" sz="800" b="1" i="0" u="none" strike="noStrike" kern="0" cap="none" spc="20" normalizeH="0" baseline="0" noProof="0" dirty="0">
              <a:ln>
                <a:noFill/>
              </a:ln>
              <a:solidFill>
                <a:srgbClr val="F6F9FF"/>
              </a:solidFill>
              <a:effectLst/>
              <a:uLnTx/>
              <a:uFillTx/>
              <a:latin typeface="Century Gothic" panose="020B0502020202020204" pitchFamily="34" charset="0"/>
              <a:sym typeface="Helvetica Neue Medium"/>
            </a:endParaRPr>
          </a:p>
        </p:txBody>
      </p:sp>
      <p:sp>
        <p:nvSpPr>
          <p:cNvPr id="156" name="Rounded Rectangle">
            <a:extLst>
              <a:ext uri="{FF2B5EF4-FFF2-40B4-BE49-F238E27FC236}">
                <a16:creationId xmlns:a16="http://schemas.microsoft.com/office/drawing/2014/main" id="{A688F71B-DD62-FD40-AF90-2BDE8B808F97}"/>
              </a:ext>
            </a:extLst>
          </p:cNvPr>
          <p:cNvSpPr/>
          <p:nvPr/>
        </p:nvSpPr>
        <p:spPr>
          <a:xfrm rot="18900000">
            <a:off x="8342377" y="2523692"/>
            <a:ext cx="138145" cy="138145"/>
          </a:xfrm>
          <a:prstGeom prst="roundRect">
            <a:avLst>
              <a:gd name="adj" fmla="val 30479"/>
            </a:avLst>
          </a:prstGeom>
          <a:gradFill>
            <a:gsLst>
              <a:gs pos="0">
                <a:srgbClr val="80EBA0"/>
              </a:gs>
              <a:gs pos="100000">
                <a:srgbClr val="1AAEC7"/>
              </a:gs>
            </a:gsLst>
            <a:lin ang="600000" scaled="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200" b="0" i="0" u="none" strike="noStrike" kern="1200" cap="none" spc="0" normalizeH="0" baseline="0" noProof="0">
              <a:ln>
                <a:noFill/>
              </a:ln>
              <a:solidFill>
                <a:srgbClr val="FFFFFF"/>
              </a:solidFill>
              <a:effectLst/>
              <a:uLnTx/>
              <a:uFillTx/>
              <a:latin typeface="Century Gothic"/>
              <a:sym typeface="Helvetica Light"/>
            </a:endParaRPr>
          </a:p>
        </p:txBody>
      </p:sp>
      <p:sp>
        <p:nvSpPr>
          <p:cNvPr id="157" name="Rounded Rectangle">
            <a:extLst>
              <a:ext uri="{FF2B5EF4-FFF2-40B4-BE49-F238E27FC236}">
                <a16:creationId xmlns:a16="http://schemas.microsoft.com/office/drawing/2014/main" id="{F551AE0A-630D-BA45-A334-999B59D56A6C}"/>
              </a:ext>
            </a:extLst>
          </p:cNvPr>
          <p:cNvSpPr/>
          <p:nvPr/>
        </p:nvSpPr>
        <p:spPr>
          <a:xfrm rot="18900000">
            <a:off x="8342376" y="3027046"/>
            <a:ext cx="138145" cy="138145"/>
          </a:xfrm>
          <a:prstGeom prst="roundRect">
            <a:avLst>
              <a:gd name="adj" fmla="val 30479"/>
            </a:avLst>
          </a:prstGeom>
          <a:gradFill>
            <a:gsLst>
              <a:gs pos="0">
                <a:srgbClr val="80EBA0"/>
              </a:gs>
              <a:gs pos="100000">
                <a:srgbClr val="1AAEC7"/>
              </a:gs>
            </a:gsLst>
            <a:lin ang="600000" scaled="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200" b="0" i="0" u="none" strike="noStrike" kern="1200" cap="none" spc="0" normalizeH="0" baseline="0" noProof="0">
              <a:ln>
                <a:noFill/>
              </a:ln>
              <a:solidFill>
                <a:srgbClr val="FFFFFF"/>
              </a:solidFill>
              <a:effectLst/>
              <a:uLnTx/>
              <a:uFillTx/>
              <a:latin typeface="Century Gothic"/>
              <a:sym typeface="Helvetica Light"/>
            </a:endParaRPr>
          </a:p>
        </p:txBody>
      </p:sp>
      <p:sp>
        <p:nvSpPr>
          <p:cNvPr id="158" name="Rounded Rectangle">
            <a:extLst>
              <a:ext uri="{FF2B5EF4-FFF2-40B4-BE49-F238E27FC236}">
                <a16:creationId xmlns:a16="http://schemas.microsoft.com/office/drawing/2014/main" id="{6E0DE13F-053B-3447-A97C-0C6B4506C85A}"/>
              </a:ext>
            </a:extLst>
          </p:cNvPr>
          <p:cNvSpPr/>
          <p:nvPr/>
        </p:nvSpPr>
        <p:spPr>
          <a:xfrm rot="18900000">
            <a:off x="8342375" y="3528061"/>
            <a:ext cx="138145" cy="138145"/>
          </a:xfrm>
          <a:prstGeom prst="roundRect">
            <a:avLst>
              <a:gd name="adj" fmla="val 30479"/>
            </a:avLst>
          </a:prstGeom>
          <a:gradFill>
            <a:gsLst>
              <a:gs pos="0">
                <a:srgbClr val="80EBA0"/>
              </a:gs>
              <a:gs pos="100000">
                <a:srgbClr val="1AAEC7"/>
              </a:gs>
            </a:gsLst>
            <a:lin ang="600000" scaled="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200" b="0" i="0" u="none" strike="noStrike" kern="1200" cap="none" spc="0" normalizeH="0" baseline="0" noProof="0">
              <a:ln>
                <a:noFill/>
              </a:ln>
              <a:solidFill>
                <a:srgbClr val="FFFFFF"/>
              </a:solidFill>
              <a:effectLst/>
              <a:uLnTx/>
              <a:uFillTx/>
              <a:latin typeface="Century Gothic"/>
              <a:sym typeface="Helvetica Light"/>
            </a:endParaRPr>
          </a:p>
        </p:txBody>
      </p:sp>
      <p:sp>
        <p:nvSpPr>
          <p:cNvPr id="159" name="Rounded Rectangle">
            <a:extLst>
              <a:ext uri="{FF2B5EF4-FFF2-40B4-BE49-F238E27FC236}">
                <a16:creationId xmlns:a16="http://schemas.microsoft.com/office/drawing/2014/main" id="{2158AA23-AB8D-274A-9FFA-5EA9A4541F2C}"/>
              </a:ext>
            </a:extLst>
          </p:cNvPr>
          <p:cNvSpPr/>
          <p:nvPr/>
        </p:nvSpPr>
        <p:spPr>
          <a:xfrm rot="18900000">
            <a:off x="8361677" y="4007022"/>
            <a:ext cx="138145" cy="138145"/>
          </a:xfrm>
          <a:prstGeom prst="roundRect">
            <a:avLst>
              <a:gd name="adj" fmla="val 30479"/>
            </a:avLst>
          </a:prstGeom>
          <a:gradFill>
            <a:gsLst>
              <a:gs pos="0">
                <a:srgbClr val="80EBA0"/>
              </a:gs>
              <a:gs pos="100000">
                <a:srgbClr val="1AAEC7"/>
              </a:gs>
            </a:gsLst>
            <a:lin ang="600000" scaled="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200" b="0" i="0" u="none" strike="noStrike" kern="1200" cap="none" spc="0" normalizeH="0" baseline="0" noProof="0">
              <a:ln>
                <a:noFill/>
              </a:ln>
              <a:solidFill>
                <a:srgbClr val="FFFFFF"/>
              </a:solidFill>
              <a:effectLst/>
              <a:uLnTx/>
              <a:uFillTx/>
              <a:latin typeface="Century Gothic"/>
              <a:sym typeface="Helvetica Light"/>
            </a:endParaRPr>
          </a:p>
        </p:txBody>
      </p:sp>
      <p:sp>
        <p:nvSpPr>
          <p:cNvPr id="160" name="Rounded Rectangle">
            <a:extLst>
              <a:ext uri="{FF2B5EF4-FFF2-40B4-BE49-F238E27FC236}">
                <a16:creationId xmlns:a16="http://schemas.microsoft.com/office/drawing/2014/main" id="{FD3E56EB-B6C2-7E40-A925-814597AD7391}"/>
              </a:ext>
            </a:extLst>
          </p:cNvPr>
          <p:cNvSpPr/>
          <p:nvPr/>
        </p:nvSpPr>
        <p:spPr>
          <a:xfrm rot="18900000">
            <a:off x="9332379" y="4470933"/>
            <a:ext cx="138145" cy="138145"/>
          </a:xfrm>
          <a:prstGeom prst="roundRect">
            <a:avLst>
              <a:gd name="adj" fmla="val 30479"/>
            </a:avLst>
          </a:prstGeom>
          <a:gradFill>
            <a:gsLst>
              <a:gs pos="0">
                <a:srgbClr val="80EBA0"/>
              </a:gs>
              <a:gs pos="100000">
                <a:srgbClr val="1AAEC7"/>
              </a:gs>
            </a:gsLst>
            <a:lin ang="600000" scaled="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200" b="0" i="0" u="none" strike="noStrike" kern="1200" cap="none" spc="0" normalizeH="0" baseline="0" noProof="0">
              <a:ln>
                <a:noFill/>
              </a:ln>
              <a:solidFill>
                <a:srgbClr val="FFFFFF"/>
              </a:solidFill>
              <a:effectLst/>
              <a:uLnTx/>
              <a:uFillTx/>
              <a:latin typeface="Century Gothic"/>
              <a:sym typeface="Helvetica Light"/>
            </a:endParaRPr>
          </a:p>
        </p:txBody>
      </p:sp>
      <p:sp>
        <p:nvSpPr>
          <p:cNvPr id="161" name="Rounded Rectangle">
            <a:extLst>
              <a:ext uri="{FF2B5EF4-FFF2-40B4-BE49-F238E27FC236}">
                <a16:creationId xmlns:a16="http://schemas.microsoft.com/office/drawing/2014/main" id="{CD63361B-8A3C-1242-8447-028251A153BF}"/>
              </a:ext>
            </a:extLst>
          </p:cNvPr>
          <p:cNvSpPr/>
          <p:nvPr/>
        </p:nvSpPr>
        <p:spPr>
          <a:xfrm rot="18900000">
            <a:off x="8342374" y="5050896"/>
            <a:ext cx="138145" cy="138145"/>
          </a:xfrm>
          <a:prstGeom prst="roundRect">
            <a:avLst>
              <a:gd name="adj" fmla="val 30479"/>
            </a:avLst>
          </a:prstGeom>
          <a:gradFill>
            <a:gsLst>
              <a:gs pos="0">
                <a:srgbClr val="80EBA0"/>
              </a:gs>
              <a:gs pos="100000">
                <a:srgbClr val="1AAEC7"/>
              </a:gs>
            </a:gsLst>
            <a:lin ang="600000" scaled="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200" b="0" i="0" u="none" strike="noStrike" kern="1200" cap="none" spc="0" normalizeH="0" baseline="0" noProof="0">
              <a:ln>
                <a:noFill/>
              </a:ln>
              <a:solidFill>
                <a:srgbClr val="FFFFFF"/>
              </a:solidFill>
              <a:effectLst/>
              <a:uLnTx/>
              <a:uFillTx/>
              <a:latin typeface="Century Gothic"/>
              <a:sym typeface="Helvetica Light"/>
            </a:endParaRPr>
          </a:p>
        </p:txBody>
      </p:sp>
      <p:sp>
        <p:nvSpPr>
          <p:cNvPr id="162" name="Rounded Rectangle">
            <a:extLst>
              <a:ext uri="{FF2B5EF4-FFF2-40B4-BE49-F238E27FC236}">
                <a16:creationId xmlns:a16="http://schemas.microsoft.com/office/drawing/2014/main" id="{1C2C6412-1D64-DA47-946A-B4CB4496121B}"/>
              </a:ext>
            </a:extLst>
          </p:cNvPr>
          <p:cNvSpPr/>
          <p:nvPr/>
        </p:nvSpPr>
        <p:spPr>
          <a:xfrm rot="18900000">
            <a:off x="8387432" y="5505963"/>
            <a:ext cx="138145" cy="138145"/>
          </a:xfrm>
          <a:prstGeom prst="roundRect">
            <a:avLst>
              <a:gd name="adj" fmla="val 30479"/>
            </a:avLst>
          </a:prstGeom>
          <a:gradFill>
            <a:gsLst>
              <a:gs pos="0">
                <a:srgbClr val="80EBA0"/>
              </a:gs>
              <a:gs pos="100000">
                <a:srgbClr val="1AAEC7"/>
              </a:gs>
            </a:gsLst>
            <a:lin ang="600000" scaled="0"/>
          </a:gradFill>
          <a:ln w="12700">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200" b="0" i="0" u="none" strike="noStrike" kern="1200" cap="none" spc="0" normalizeH="0" baseline="0" noProof="0">
              <a:ln>
                <a:noFill/>
              </a:ln>
              <a:solidFill>
                <a:srgbClr val="FFFFFF"/>
              </a:solidFill>
              <a:effectLst/>
              <a:uLnTx/>
              <a:uFillTx/>
              <a:latin typeface="Century Gothic"/>
              <a:sym typeface="Helvetica Light"/>
            </a:endParaRPr>
          </a:p>
        </p:txBody>
      </p:sp>
    </p:spTree>
    <p:extLst>
      <p:ext uri="{BB962C8B-B14F-4D97-AF65-F5344CB8AC3E}">
        <p14:creationId xmlns:p14="http://schemas.microsoft.com/office/powerpoint/2010/main" val="4024854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2"/>
                                        </p:tgtEl>
                                        <p:attrNameLst>
                                          <p:attrName>style.visibility</p:attrName>
                                        </p:attrNameLst>
                                      </p:cBhvr>
                                      <p:to>
                                        <p:strVal val="visible"/>
                                      </p:to>
                                    </p:set>
                                    <p:anim calcmode="lin" valueType="num">
                                      <p:cBhvr>
                                        <p:cTn id="7" dur="1000" fill="hold"/>
                                        <p:tgtEl>
                                          <p:spTgt spid="112"/>
                                        </p:tgtEl>
                                        <p:attrNameLst>
                                          <p:attrName>ppt_w</p:attrName>
                                        </p:attrNameLst>
                                      </p:cBhvr>
                                      <p:tavLst>
                                        <p:tav tm="0">
                                          <p:val>
                                            <p:fltVal val="0"/>
                                          </p:val>
                                        </p:tav>
                                        <p:tav tm="100000">
                                          <p:val>
                                            <p:strVal val="#ppt_w"/>
                                          </p:val>
                                        </p:tav>
                                      </p:tavLst>
                                    </p:anim>
                                    <p:anim calcmode="lin" valueType="num">
                                      <p:cBhvr>
                                        <p:cTn id="8" dur="1000" fill="hold"/>
                                        <p:tgtEl>
                                          <p:spTgt spid="11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100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1000" fill="hold"/>
                                        <p:tgtEl>
                                          <p:spTgt spid="118"/>
                                        </p:tgtEl>
                                        <p:attrNameLst>
                                          <p:attrName>ppt_w</p:attrName>
                                        </p:attrNameLst>
                                      </p:cBhvr>
                                      <p:tavLst>
                                        <p:tav tm="0">
                                          <p:val>
                                            <p:fltVal val="0"/>
                                          </p:val>
                                        </p:tav>
                                        <p:tav tm="100000">
                                          <p:val>
                                            <p:strVal val="#ppt_w"/>
                                          </p:val>
                                        </p:tav>
                                      </p:tavLst>
                                    </p:anim>
                                    <p:anim calcmode="lin" valueType="num">
                                      <p:cBhvr>
                                        <p:cTn id="12" dur="1000" fill="hold"/>
                                        <p:tgtEl>
                                          <p:spTgt spid="11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1000"/>
                                  </p:stCondLst>
                                  <p:childTnLst>
                                    <p:set>
                                      <p:cBhvr>
                                        <p:cTn id="14" dur="1" fill="hold">
                                          <p:stCondLst>
                                            <p:cond delay="0"/>
                                          </p:stCondLst>
                                        </p:cTn>
                                        <p:tgtEl>
                                          <p:spTgt spid="138"/>
                                        </p:tgtEl>
                                        <p:attrNameLst>
                                          <p:attrName>style.visibility</p:attrName>
                                        </p:attrNameLst>
                                      </p:cBhvr>
                                      <p:to>
                                        <p:strVal val="visible"/>
                                      </p:to>
                                    </p:set>
                                    <p:anim calcmode="lin" valueType="num">
                                      <p:cBhvr>
                                        <p:cTn id="15" dur="1000" fill="hold"/>
                                        <p:tgtEl>
                                          <p:spTgt spid="138"/>
                                        </p:tgtEl>
                                        <p:attrNameLst>
                                          <p:attrName>ppt_w</p:attrName>
                                        </p:attrNameLst>
                                      </p:cBhvr>
                                      <p:tavLst>
                                        <p:tav tm="0">
                                          <p:val>
                                            <p:fltVal val="0"/>
                                          </p:val>
                                        </p:tav>
                                        <p:tav tm="100000">
                                          <p:val>
                                            <p:strVal val="#ppt_w"/>
                                          </p:val>
                                        </p:tav>
                                      </p:tavLst>
                                    </p:anim>
                                    <p:anim calcmode="lin" valueType="num">
                                      <p:cBhvr>
                                        <p:cTn id="16" dur="1000" fill="hold"/>
                                        <p:tgtEl>
                                          <p:spTgt spid="13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1000"/>
                                  </p:stCondLst>
                                  <p:childTnLst>
                                    <p:set>
                                      <p:cBhvr>
                                        <p:cTn id="18" dur="1" fill="hold">
                                          <p:stCondLst>
                                            <p:cond delay="0"/>
                                          </p:stCondLst>
                                        </p:cTn>
                                        <p:tgtEl>
                                          <p:spTgt spid="142"/>
                                        </p:tgtEl>
                                        <p:attrNameLst>
                                          <p:attrName>style.visibility</p:attrName>
                                        </p:attrNameLst>
                                      </p:cBhvr>
                                      <p:to>
                                        <p:strVal val="visible"/>
                                      </p:to>
                                    </p:set>
                                    <p:anim calcmode="lin" valueType="num">
                                      <p:cBhvr>
                                        <p:cTn id="19" dur="1000" fill="hold"/>
                                        <p:tgtEl>
                                          <p:spTgt spid="142"/>
                                        </p:tgtEl>
                                        <p:attrNameLst>
                                          <p:attrName>ppt_w</p:attrName>
                                        </p:attrNameLst>
                                      </p:cBhvr>
                                      <p:tavLst>
                                        <p:tav tm="0">
                                          <p:val>
                                            <p:fltVal val="0"/>
                                          </p:val>
                                        </p:tav>
                                        <p:tav tm="100000">
                                          <p:val>
                                            <p:strVal val="#ppt_w"/>
                                          </p:val>
                                        </p:tav>
                                      </p:tavLst>
                                    </p:anim>
                                    <p:anim calcmode="lin" valueType="num">
                                      <p:cBhvr>
                                        <p:cTn id="20" dur="1000" fill="hold"/>
                                        <p:tgtEl>
                                          <p:spTgt spid="142"/>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1000"/>
                                  </p:stCondLst>
                                  <p:childTnLst>
                                    <p:set>
                                      <p:cBhvr>
                                        <p:cTn id="22" dur="1" fill="hold">
                                          <p:stCondLst>
                                            <p:cond delay="0"/>
                                          </p:stCondLst>
                                        </p:cTn>
                                        <p:tgtEl>
                                          <p:spTgt spid="146"/>
                                        </p:tgtEl>
                                        <p:attrNameLst>
                                          <p:attrName>style.visibility</p:attrName>
                                        </p:attrNameLst>
                                      </p:cBhvr>
                                      <p:to>
                                        <p:strVal val="visible"/>
                                      </p:to>
                                    </p:set>
                                    <p:anim calcmode="lin" valueType="num">
                                      <p:cBhvr>
                                        <p:cTn id="23" dur="1000" fill="hold"/>
                                        <p:tgtEl>
                                          <p:spTgt spid="146"/>
                                        </p:tgtEl>
                                        <p:attrNameLst>
                                          <p:attrName>ppt_w</p:attrName>
                                        </p:attrNameLst>
                                      </p:cBhvr>
                                      <p:tavLst>
                                        <p:tav tm="0">
                                          <p:val>
                                            <p:fltVal val="0"/>
                                          </p:val>
                                        </p:tav>
                                        <p:tav tm="100000">
                                          <p:val>
                                            <p:strVal val="#ppt_w"/>
                                          </p:val>
                                        </p:tav>
                                      </p:tavLst>
                                    </p:anim>
                                    <p:anim calcmode="lin" valueType="num">
                                      <p:cBhvr>
                                        <p:cTn id="24" dur="1000" fill="hold"/>
                                        <p:tgtEl>
                                          <p:spTgt spid="14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1000"/>
                                  </p:stCondLst>
                                  <p:childTnLst>
                                    <p:set>
                                      <p:cBhvr>
                                        <p:cTn id="26" dur="1" fill="hold">
                                          <p:stCondLst>
                                            <p:cond delay="0"/>
                                          </p:stCondLst>
                                        </p:cTn>
                                        <p:tgtEl>
                                          <p:spTgt spid="150"/>
                                        </p:tgtEl>
                                        <p:attrNameLst>
                                          <p:attrName>style.visibility</p:attrName>
                                        </p:attrNameLst>
                                      </p:cBhvr>
                                      <p:to>
                                        <p:strVal val="visible"/>
                                      </p:to>
                                    </p:set>
                                    <p:anim calcmode="lin" valueType="num">
                                      <p:cBhvr>
                                        <p:cTn id="27" dur="1000" fill="hold"/>
                                        <p:tgtEl>
                                          <p:spTgt spid="150"/>
                                        </p:tgtEl>
                                        <p:attrNameLst>
                                          <p:attrName>ppt_w</p:attrName>
                                        </p:attrNameLst>
                                      </p:cBhvr>
                                      <p:tavLst>
                                        <p:tav tm="0">
                                          <p:val>
                                            <p:fltVal val="0"/>
                                          </p:val>
                                        </p:tav>
                                        <p:tav tm="100000">
                                          <p:val>
                                            <p:strVal val="#ppt_w"/>
                                          </p:val>
                                        </p:tav>
                                      </p:tavLst>
                                    </p:anim>
                                    <p:anim calcmode="lin" valueType="num">
                                      <p:cBhvr>
                                        <p:cTn id="28" dur="1000" fill="hold"/>
                                        <p:tgtEl>
                                          <p:spTgt spid="150"/>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1000"/>
                                  </p:stCondLst>
                                  <p:childTnLst>
                                    <p:set>
                                      <p:cBhvr>
                                        <p:cTn id="30" dur="1" fill="hold">
                                          <p:stCondLst>
                                            <p:cond delay="0"/>
                                          </p:stCondLst>
                                        </p:cTn>
                                        <p:tgtEl>
                                          <p:spTgt spid="154"/>
                                        </p:tgtEl>
                                        <p:attrNameLst>
                                          <p:attrName>style.visibility</p:attrName>
                                        </p:attrNameLst>
                                      </p:cBhvr>
                                      <p:to>
                                        <p:strVal val="visible"/>
                                      </p:to>
                                    </p:set>
                                    <p:anim calcmode="lin" valueType="num">
                                      <p:cBhvr>
                                        <p:cTn id="31" dur="1000" fill="hold"/>
                                        <p:tgtEl>
                                          <p:spTgt spid="154"/>
                                        </p:tgtEl>
                                        <p:attrNameLst>
                                          <p:attrName>ppt_w</p:attrName>
                                        </p:attrNameLst>
                                      </p:cBhvr>
                                      <p:tavLst>
                                        <p:tav tm="0">
                                          <p:val>
                                            <p:fltVal val="0"/>
                                          </p:val>
                                        </p:tav>
                                        <p:tav tm="100000">
                                          <p:val>
                                            <p:strVal val="#ppt_w"/>
                                          </p:val>
                                        </p:tav>
                                      </p:tavLst>
                                    </p:anim>
                                    <p:anim calcmode="lin" valueType="num">
                                      <p:cBhvr>
                                        <p:cTn id="32" dur="1000" fill="hold"/>
                                        <p:tgtEl>
                                          <p:spTgt spid="154"/>
                                        </p:tgtEl>
                                        <p:attrNameLst>
                                          <p:attrName>ppt_h</p:attrName>
                                        </p:attrNameLst>
                                      </p:cBhvr>
                                      <p:tavLst>
                                        <p:tav tm="0">
                                          <p:val>
                                            <p:fltVal val="0"/>
                                          </p:val>
                                        </p:tav>
                                        <p:tav tm="100000">
                                          <p:val>
                                            <p:strVal val="#ppt_h"/>
                                          </p:val>
                                        </p:tav>
                                      </p:tavLst>
                                    </p:anim>
                                  </p:childTnLst>
                                </p:cTn>
                              </p:par>
                              <p:par>
                                <p:cTn id="33" presetID="22" presetClass="entr" presetSubtype="8"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2000"/>
                                        <p:tgtEl>
                                          <p:spTgt spid="2"/>
                                        </p:tgtEl>
                                      </p:cBhvr>
                                    </p:animEffect>
                                  </p:childTnLst>
                                </p:cTn>
                              </p:par>
                            </p:childTnLst>
                          </p:cTn>
                        </p:par>
                        <p:par>
                          <p:cTn id="36" fill="hold">
                            <p:stCondLst>
                              <p:cond delay="2000"/>
                            </p:stCondLst>
                            <p:childTnLst>
                              <p:par>
                                <p:cTn id="37" presetID="22" presetClass="entr" presetSubtype="2"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right)">
                                      <p:cBhvr>
                                        <p:cTn id="39" dur="2000"/>
                                        <p:tgtEl>
                                          <p:spTgt spid="7"/>
                                        </p:tgtEl>
                                      </p:cBhvr>
                                    </p:animEffect>
                                  </p:childTnLst>
                                </p:cTn>
                              </p:par>
                              <p:par>
                                <p:cTn id="40" presetID="12" presetClass="entr" presetSubtype="8" fill="hold" grpId="0" nodeType="withEffect">
                                  <p:stCondLst>
                                    <p:cond delay="1000"/>
                                  </p:stCondLst>
                                  <p:childTnLst>
                                    <p:set>
                                      <p:cBhvr>
                                        <p:cTn id="41" dur="1" fill="hold">
                                          <p:stCondLst>
                                            <p:cond delay="0"/>
                                          </p:stCondLst>
                                        </p:cTn>
                                        <p:tgtEl>
                                          <p:spTgt spid="155"/>
                                        </p:tgtEl>
                                        <p:attrNameLst>
                                          <p:attrName>style.visibility</p:attrName>
                                        </p:attrNameLst>
                                      </p:cBhvr>
                                      <p:to>
                                        <p:strVal val="visible"/>
                                      </p:to>
                                    </p:set>
                                    <p:anim calcmode="lin" valueType="num">
                                      <p:cBhvr additive="base">
                                        <p:cTn id="42" dur="1000"/>
                                        <p:tgtEl>
                                          <p:spTgt spid="155"/>
                                        </p:tgtEl>
                                        <p:attrNameLst>
                                          <p:attrName>ppt_x</p:attrName>
                                        </p:attrNameLst>
                                      </p:cBhvr>
                                      <p:tavLst>
                                        <p:tav tm="0">
                                          <p:val>
                                            <p:strVal val="#ppt_x-#ppt_w*1.125000"/>
                                          </p:val>
                                        </p:tav>
                                        <p:tav tm="100000">
                                          <p:val>
                                            <p:strVal val="#ppt_x"/>
                                          </p:val>
                                        </p:tav>
                                      </p:tavLst>
                                    </p:anim>
                                    <p:animEffect transition="in" filter="wipe(right)">
                                      <p:cBhvr>
                                        <p:cTn id="43" dur="1000"/>
                                        <p:tgtEl>
                                          <p:spTgt spid="155"/>
                                        </p:tgtEl>
                                      </p:cBhvr>
                                    </p:animEffect>
                                  </p:childTnLst>
                                </p:cTn>
                              </p:par>
                              <p:par>
                                <p:cTn id="44" presetID="20"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edge">
                                      <p:cBhvr>
                                        <p:cTn id="46" dur="2000"/>
                                        <p:tgtEl>
                                          <p:spTgt spid="3"/>
                                        </p:tgtEl>
                                      </p:cBhvr>
                                    </p:animEffect>
                                  </p:childTnLst>
                                </p:cTn>
                              </p:par>
                              <p:par>
                                <p:cTn id="47" presetID="20"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edge">
                                      <p:cBhvr>
                                        <p:cTn id="49" dur="2000"/>
                                        <p:tgtEl>
                                          <p:spTgt spid="4"/>
                                        </p:tgtEl>
                                      </p:cBhvr>
                                    </p:animEffect>
                                  </p:childTnLst>
                                </p:cTn>
                              </p:par>
                            </p:childTnLst>
                          </p:cTn>
                        </p:par>
                        <p:par>
                          <p:cTn id="50" fill="hold">
                            <p:stCondLst>
                              <p:cond delay="4000"/>
                            </p:stCondLst>
                            <p:childTnLst>
                              <p:par>
                                <p:cTn id="51" presetID="23" presetClass="entr" presetSubtype="16" fill="hold" grpId="0" nodeType="afterEffect">
                                  <p:stCondLst>
                                    <p:cond delay="0"/>
                                  </p:stCondLst>
                                  <p:childTnLst>
                                    <p:set>
                                      <p:cBhvr>
                                        <p:cTn id="52" dur="1" fill="hold">
                                          <p:stCondLst>
                                            <p:cond delay="0"/>
                                          </p:stCondLst>
                                        </p:cTn>
                                        <p:tgtEl>
                                          <p:spTgt spid="156"/>
                                        </p:tgtEl>
                                        <p:attrNameLst>
                                          <p:attrName>style.visibility</p:attrName>
                                        </p:attrNameLst>
                                      </p:cBhvr>
                                      <p:to>
                                        <p:strVal val="visible"/>
                                      </p:to>
                                    </p:set>
                                    <p:anim calcmode="lin" valueType="num">
                                      <p:cBhvr>
                                        <p:cTn id="53" dur="500" fill="hold"/>
                                        <p:tgtEl>
                                          <p:spTgt spid="156"/>
                                        </p:tgtEl>
                                        <p:attrNameLst>
                                          <p:attrName>ppt_w</p:attrName>
                                        </p:attrNameLst>
                                      </p:cBhvr>
                                      <p:tavLst>
                                        <p:tav tm="0">
                                          <p:val>
                                            <p:fltVal val="0"/>
                                          </p:val>
                                        </p:tav>
                                        <p:tav tm="100000">
                                          <p:val>
                                            <p:strVal val="#ppt_w"/>
                                          </p:val>
                                        </p:tav>
                                      </p:tavLst>
                                    </p:anim>
                                    <p:anim calcmode="lin" valueType="num">
                                      <p:cBhvr>
                                        <p:cTn id="54" dur="500" fill="hold"/>
                                        <p:tgtEl>
                                          <p:spTgt spid="156"/>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157"/>
                                        </p:tgtEl>
                                        <p:attrNameLst>
                                          <p:attrName>style.visibility</p:attrName>
                                        </p:attrNameLst>
                                      </p:cBhvr>
                                      <p:to>
                                        <p:strVal val="visible"/>
                                      </p:to>
                                    </p:set>
                                    <p:anim calcmode="lin" valueType="num">
                                      <p:cBhvr>
                                        <p:cTn id="57" dur="500" fill="hold"/>
                                        <p:tgtEl>
                                          <p:spTgt spid="157"/>
                                        </p:tgtEl>
                                        <p:attrNameLst>
                                          <p:attrName>ppt_w</p:attrName>
                                        </p:attrNameLst>
                                      </p:cBhvr>
                                      <p:tavLst>
                                        <p:tav tm="0">
                                          <p:val>
                                            <p:fltVal val="0"/>
                                          </p:val>
                                        </p:tav>
                                        <p:tav tm="100000">
                                          <p:val>
                                            <p:strVal val="#ppt_w"/>
                                          </p:val>
                                        </p:tav>
                                      </p:tavLst>
                                    </p:anim>
                                    <p:anim calcmode="lin" valueType="num">
                                      <p:cBhvr>
                                        <p:cTn id="58" dur="500" fill="hold"/>
                                        <p:tgtEl>
                                          <p:spTgt spid="157"/>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childTnLst>
                                    <p:set>
                                      <p:cBhvr>
                                        <p:cTn id="60" dur="1" fill="hold">
                                          <p:stCondLst>
                                            <p:cond delay="0"/>
                                          </p:stCondLst>
                                        </p:cTn>
                                        <p:tgtEl>
                                          <p:spTgt spid="158"/>
                                        </p:tgtEl>
                                        <p:attrNameLst>
                                          <p:attrName>style.visibility</p:attrName>
                                        </p:attrNameLst>
                                      </p:cBhvr>
                                      <p:to>
                                        <p:strVal val="visible"/>
                                      </p:to>
                                    </p:set>
                                    <p:anim calcmode="lin" valueType="num">
                                      <p:cBhvr>
                                        <p:cTn id="61" dur="500" fill="hold"/>
                                        <p:tgtEl>
                                          <p:spTgt spid="158"/>
                                        </p:tgtEl>
                                        <p:attrNameLst>
                                          <p:attrName>ppt_w</p:attrName>
                                        </p:attrNameLst>
                                      </p:cBhvr>
                                      <p:tavLst>
                                        <p:tav tm="0">
                                          <p:val>
                                            <p:fltVal val="0"/>
                                          </p:val>
                                        </p:tav>
                                        <p:tav tm="100000">
                                          <p:val>
                                            <p:strVal val="#ppt_w"/>
                                          </p:val>
                                        </p:tav>
                                      </p:tavLst>
                                    </p:anim>
                                    <p:anim calcmode="lin" valueType="num">
                                      <p:cBhvr>
                                        <p:cTn id="62" dur="500" fill="hold"/>
                                        <p:tgtEl>
                                          <p:spTgt spid="158"/>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childTnLst>
                                    <p:set>
                                      <p:cBhvr>
                                        <p:cTn id="64" dur="1" fill="hold">
                                          <p:stCondLst>
                                            <p:cond delay="0"/>
                                          </p:stCondLst>
                                        </p:cTn>
                                        <p:tgtEl>
                                          <p:spTgt spid="159"/>
                                        </p:tgtEl>
                                        <p:attrNameLst>
                                          <p:attrName>style.visibility</p:attrName>
                                        </p:attrNameLst>
                                      </p:cBhvr>
                                      <p:to>
                                        <p:strVal val="visible"/>
                                      </p:to>
                                    </p:set>
                                    <p:anim calcmode="lin" valueType="num">
                                      <p:cBhvr>
                                        <p:cTn id="65" dur="500" fill="hold"/>
                                        <p:tgtEl>
                                          <p:spTgt spid="159"/>
                                        </p:tgtEl>
                                        <p:attrNameLst>
                                          <p:attrName>ppt_w</p:attrName>
                                        </p:attrNameLst>
                                      </p:cBhvr>
                                      <p:tavLst>
                                        <p:tav tm="0">
                                          <p:val>
                                            <p:fltVal val="0"/>
                                          </p:val>
                                        </p:tav>
                                        <p:tav tm="100000">
                                          <p:val>
                                            <p:strVal val="#ppt_w"/>
                                          </p:val>
                                        </p:tav>
                                      </p:tavLst>
                                    </p:anim>
                                    <p:anim calcmode="lin" valueType="num">
                                      <p:cBhvr>
                                        <p:cTn id="66" dur="500" fill="hold"/>
                                        <p:tgtEl>
                                          <p:spTgt spid="159"/>
                                        </p:tgtEl>
                                        <p:attrNameLst>
                                          <p:attrName>ppt_h</p:attrName>
                                        </p:attrNameLst>
                                      </p:cBhvr>
                                      <p:tavLst>
                                        <p:tav tm="0">
                                          <p:val>
                                            <p:fltVal val="0"/>
                                          </p:val>
                                        </p:tav>
                                        <p:tav tm="100000">
                                          <p:val>
                                            <p:strVal val="#ppt_h"/>
                                          </p:val>
                                        </p:tav>
                                      </p:tavLst>
                                    </p:anim>
                                  </p:childTnLst>
                                </p:cTn>
                              </p:par>
                              <p:par>
                                <p:cTn id="67" presetID="23" presetClass="entr" presetSubtype="16" fill="hold" grpId="0" nodeType="withEffect">
                                  <p:stCondLst>
                                    <p:cond delay="0"/>
                                  </p:stCondLst>
                                  <p:childTnLst>
                                    <p:set>
                                      <p:cBhvr>
                                        <p:cTn id="68" dur="1" fill="hold">
                                          <p:stCondLst>
                                            <p:cond delay="0"/>
                                          </p:stCondLst>
                                        </p:cTn>
                                        <p:tgtEl>
                                          <p:spTgt spid="160"/>
                                        </p:tgtEl>
                                        <p:attrNameLst>
                                          <p:attrName>style.visibility</p:attrName>
                                        </p:attrNameLst>
                                      </p:cBhvr>
                                      <p:to>
                                        <p:strVal val="visible"/>
                                      </p:to>
                                    </p:set>
                                    <p:anim calcmode="lin" valueType="num">
                                      <p:cBhvr>
                                        <p:cTn id="69" dur="500" fill="hold"/>
                                        <p:tgtEl>
                                          <p:spTgt spid="160"/>
                                        </p:tgtEl>
                                        <p:attrNameLst>
                                          <p:attrName>ppt_w</p:attrName>
                                        </p:attrNameLst>
                                      </p:cBhvr>
                                      <p:tavLst>
                                        <p:tav tm="0">
                                          <p:val>
                                            <p:fltVal val="0"/>
                                          </p:val>
                                        </p:tav>
                                        <p:tav tm="100000">
                                          <p:val>
                                            <p:strVal val="#ppt_w"/>
                                          </p:val>
                                        </p:tav>
                                      </p:tavLst>
                                    </p:anim>
                                    <p:anim calcmode="lin" valueType="num">
                                      <p:cBhvr>
                                        <p:cTn id="70" dur="500" fill="hold"/>
                                        <p:tgtEl>
                                          <p:spTgt spid="160"/>
                                        </p:tgtEl>
                                        <p:attrNameLst>
                                          <p:attrName>ppt_h</p:attrName>
                                        </p:attrNameLst>
                                      </p:cBhvr>
                                      <p:tavLst>
                                        <p:tav tm="0">
                                          <p:val>
                                            <p:fltVal val="0"/>
                                          </p:val>
                                        </p:tav>
                                        <p:tav tm="100000">
                                          <p:val>
                                            <p:strVal val="#ppt_h"/>
                                          </p:val>
                                        </p:tav>
                                      </p:tavLst>
                                    </p:anim>
                                  </p:childTnLst>
                                </p:cTn>
                              </p:par>
                              <p:par>
                                <p:cTn id="71" presetID="23" presetClass="entr" presetSubtype="16" fill="hold" grpId="0" nodeType="withEffect">
                                  <p:stCondLst>
                                    <p:cond delay="0"/>
                                  </p:stCondLst>
                                  <p:childTnLst>
                                    <p:set>
                                      <p:cBhvr>
                                        <p:cTn id="72" dur="1" fill="hold">
                                          <p:stCondLst>
                                            <p:cond delay="0"/>
                                          </p:stCondLst>
                                        </p:cTn>
                                        <p:tgtEl>
                                          <p:spTgt spid="161"/>
                                        </p:tgtEl>
                                        <p:attrNameLst>
                                          <p:attrName>style.visibility</p:attrName>
                                        </p:attrNameLst>
                                      </p:cBhvr>
                                      <p:to>
                                        <p:strVal val="visible"/>
                                      </p:to>
                                    </p:set>
                                    <p:anim calcmode="lin" valueType="num">
                                      <p:cBhvr>
                                        <p:cTn id="73" dur="500" fill="hold"/>
                                        <p:tgtEl>
                                          <p:spTgt spid="161"/>
                                        </p:tgtEl>
                                        <p:attrNameLst>
                                          <p:attrName>ppt_w</p:attrName>
                                        </p:attrNameLst>
                                      </p:cBhvr>
                                      <p:tavLst>
                                        <p:tav tm="0">
                                          <p:val>
                                            <p:fltVal val="0"/>
                                          </p:val>
                                        </p:tav>
                                        <p:tav tm="100000">
                                          <p:val>
                                            <p:strVal val="#ppt_w"/>
                                          </p:val>
                                        </p:tav>
                                      </p:tavLst>
                                    </p:anim>
                                    <p:anim calcmode="lin" valueType="num">
                                      <p:cBhvr>
                                        <p:cTn id="74" dur="500" fill="hold"/>
                                        <p:tgtEl>
                                          <p:spTgt spid="161"/>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childTnLst>
                                    <p:set>
                                      <p:cBhvr>
                                        <p:cTn id="76" dur="1" fill="hold">
                                          <p:stCondLst>
                                            <p:cond delay="0"/>
                                          </p:stCondLst>
                                        </p:cTn>
                                        <p:tgtEl>
                                          <p:spTgt spid="162"/>
                                        </p:tgtEl>
                                        <p:attrNameLst>
                                          <p:attrName>style.visibility</p:attrName>
                                        </p:attrNameLst>
                                      </p:cBhvr>
                                      <p:to>
                                        <p:strVal val="visible"/>
                                      </p:to>
                                    </p:set>
                                    <p:anim calcmode="lin" valueType="num">
                                      <p:cBhvr>
                                        <p:cTn id="77" dur="500" fill="hold"/>
                                        <p:tgtEl>
                                          <p:spTgt spid="162"/>
                                        </p:tgtEl>
                                        <p:attrNameLst>
                                          <p:attrName>ppt_w</p:attrName>
                                        </p:attrNameLst>
                                      </p:cBhvr>
                                      <p:tavLst>
                                        <p:tav tm="0">
                                          <p:val>
                                            <p:fltVal val="0"/>
                                          </p:val>
                                        </p:tav>
                                        <p:tav tm="100000">
                                          <p:val>
                                            <p:strVal val="#ppt_w"/>
                                          </p:val>
                                        </p:tav>
                                      </p:tavLst>
                                    </p:anim>
                                    <p:anim calcmode="lin" valueType="num">
                                      <p:cBhvr>
                                        <p:cTn id="78" dur="500" fill="hold"/>
                                        <p:tgtEl>
                                          <p:spTgt spid="1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8" grpId="0" animBg="1"/>
      <p:bldP spid="138" grpId="0" animBg="1"/>
      <p:bldP spid="142" grpId="0" animBg="1"/>
      <p:bldP spid="146" grpId="0" animBg="1"/>
      <p:bldP spid="150"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9C46543-D5FC-4653-8404-7C2004C8593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046" r="25046"/>
          <a:stretch>
            <a:fillRect/>
          </a:stretch>
        </p:blipFill>
        <p:spPr>
          <a:xfrm>
            <a:off x="4756642" y="1116612"/>
            <a:ext cx="2678716" cy="3019137"/>
          </a:xfrm>
        </p:spPr>
      </p:pic>
      <p:sp>
        <p:nvSpPr>
          <p:cNvPr id="5" name="TextBox 4">
            <a:extLst>
              <a:ext uri="{FF2B5EF4-FFF2-40B4-BE49-F238E27FC236}">
                <a16:creationId xmlns:a16="http://schemas.microsoft.com/office/drawing/2014/main" id="{4E0C5207-92BE-4867-AD97-71F51EFF34DF}"/>
              </a:ext>
            </a:extLst>
          </p:cNvPr>
          <p:cNvSpPr txBox="1"/>
          <p:nvPr/>
        </p:nvSpPr>
        <p:spPr>
          <a:xfrm>
            <a:off x="3823855" y="4231819"/>
            <a:ext cx="4918363" cy="11798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chemeClr val="accent5">
                    <a:lumMod val="60000"/>
                    <a:lumOff val="40000"/>
                  </a:schemeClr>
                </a:solidFill>
                <a:effectLst/>
                <a:uFillTx/>
                <a:latin typeface="Helvetica Neue"/>
                <a:ea typeface="Helvetica Neue"/>
                <a:cs typeface="Helvetica Neue"/>
                <a:sym typeface="Helvetica Neue"/>
              </a:rPr>
              <a:t>For more details </a:t>
            </a:r>
          </a:p>
          <a:p>
            <a:pPr marL="0" marR="0" indent="0" algn="ctr"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chemeClr val="accent3">
                    <a:lumMod val="60000"/>
                    <a:lumOff val="40000"/>
                  </a:schemeClr>
                </a:solidFill>
                <a:effectLst/>
                <a:uFillTx/>
                <a:latin typeface="Helvetica Neue"/>
                <a:ea typeface="Helvetica Neue"/>
                <a:cs typeface="Helvetica Neue"/>
                <a:sym typeface="Helvetica Neue"/>
              </a:rPr>
              <a:t>www.ssaerc.com</a:t>
            </a:r>
          </a:p>
        </p:txBody>
      </p:sp>
    </p:spTree>
    <p:extLst>
      <p:ext uri="{BB962C8B-B14F-4D97-AF65-F5344CB8AC3E}">
        <p14:creationId xmlns:p14="http://schemas.microsoft.com/office/powerpoint/2010/main" val="3389545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70" name="Line">
            <a:extLst>
              <a:ext uri="{FF2B5EF4-FFF2-40B4-BE49-F238E27FC236}">
                <a16:creationId xmlns:a16="http://schemas.microsoft.com/office/drawing/2014/main" id="{E5626F9D-3FDE-4DBF-9BC5-BE25FBC92459}"/>
              </a:ext>
            </a:extLst>
          </p:cNvPr>
          <p:cNvSpPr/>
          <p:nvPr/>
        </p:nvSpPr>
        <p:spPr>
          <a:xfrm flipV="1">
            <a:off x="4346851" y="799438"/>
            <a:ext cx="2163006" cy="1435792"/>
          </a:xfrm>
          <a:prstGeom prst="line">
            <a:avLst/>
          </a:prstGeom>
          <a:noFill/>
          <a:ln w="25400" cap="rnd" cmpd="sng">
            <a:gradFill>
              <a:gsLst>
                <a:gs pos="0">
                  <a:srgbClr val="3D1E66">
                    <a:alpha val="0"/>
                  </a:srgbClr>
                </a:gs>
                <a:gs pos="100000">
                  <a:srgbClr val="7B7BAC">
                    <a:alpha val="50000"/>
                  </a:srgbClr>
                </a:gs>
              </a:gsLst>
              <a:lin ang="5400000" scaled="1"/>
            </a:gradFill>
            <a:prstDash val="solid"/>
            <a:round/>
          </a:ln>
        </p:spPr>
        <p:txBody>
          <a:bodyPr wrap="square"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1" i="0" u="none" strike="noStrike" kern="0" cap="none" spc="0" normalizeH="0" baseline="0" noProof="0">
              <a:ln>
                <a:noFill/>
              </a:ln>
              <a:solidFill>
                <a:srgbClr val="3D4251"/>
              </a:solidFill>
              <a:effectLst/>
              <a:uLnTx/>
              <a:uFillTx/>
              <a:latin typeface="Lato"/>
              <a:ea typeface="+mn-ea"/>
              <a:cs typeface="+mn-cs"/>
              <a:sym typeface="Helvetica Neue"/>
            </a:endParaRPr>
          </a:p>
        </p:txBody>
      </p:sp>
      <p:sp>
        <p:nvSpPr>
          <p:cNvPr id="69" name="Line">
            <a:extLst>
              <a:ext uri="{FF2B5EF4-FFF2-40B4-BE49-F238E27FC236}">
                <a16:creationId xmlns:a16="http://schemas.microsoft.com/office/drawing/2014/main" id="{383EDCC7-7CA6-483C-8FF6-B2C633B77C5A}"/>
              </a:ext>
            </a:extLst>
          </p:cNvPr>
          <p:cNvSpPr/>
          <p:nvPr/>
        </p:nvSpPr>
        <p:spPr>
          <a:xfrm flipV="1">
            <a:off x="7279737" y="489596"/>
            <a:ext cx="2163006" cy="1435792"/>
          </a:xfrm>
          <a:prstGeom prst="line">
            <a:avLst/>
          </a:prstGeom>
          <a:noFill/>
          <a:ln w="25400" cap="rnd" cmpd="sng">
            <a:gradFill>
              <a:gsLst>
                <a:gs pos="0">
                  <a:srgbClr val="3D1E66">
                    <a:alpha val="0"/>
                  </a:srgbClr>
                </a:gs>
                <a:gs pos="100000">
                  <a:srgbClr val="7B7BAC">
                    <a:alpha val="50000"/>
                  </a:srgbClr>
                </a:gs>
              </a:gsLst>
              <a:lin ang="5400000" scaled="1"/>
            </a:gradFill>
            <a:prstDash val="solid"/>
            <a:round/>
          </a:ln>
        </p:spPr>
        <p:txBody>
          <a:bodyPr wrap="square"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1" i="0" u="none" strike="noStrike" kern="0" cap="none" spc="0" normalizeH="0" baseline="0" noProof="0">
              <a:ln>
                <a:noFill/>
              </a:ln>
              <a:solidFill>
                <a:srgbClr val="3D4251"/>
              </a:solidFill>
              <a:effectLst/>
              <a:uLnTx/>
              <a:uFillTx/>
              <a:latin typeface="Lato"/>
              <a:ea typeface="+mn-ea"/>
              <a:cs typeface="+mn-cs"/>
              <a:sym typeface="Helvetica Neue"/>
            </a:endParaRPr>
          </a:p>
        </p:txBody>
      </p:sp>
      <p:sp>
        <p:nvSpPr>
          <p:cNvPr id="68" name="Line">
            <a:extLst>
              <a:ext uri="{FF2B5EF4-FFF2-40B4-BE49-F238E27FC236}">
                <a16:creationId xmlns:a16="http://schemas.microsoft.com/office/drawing/2014/main" id="{B13A6046-EB43-4329-A4DA-5B2C819CC3EF}"/>
              </a:ext>
            </a:extLst>
          </p:cNvPr>
          <p:cNvSpPr/>
          <p:nvPr/>
        </p:nvSpPr>
        <p:spPr>
          <a:xfrm flipV="1">
            <a:off x="3799344" y="5327955"/>
            <a:ext cx="2163006" cy="1435792"/>
          </a:xfrm>
          <a:prstGeom prst="line">
            <a:avLst/>
          </a:prstGeom>
          <a:noFill/>
          <a:ln w="25400" cap="rnd" cmpd="sng">
            <a:gradFill>
              <a:gsLst>
                <a:gs pos="0">
                  <a:srgbClr val="3D1E66">
                    <a:alpha val="0"/>
                  </a:srgbClr>
                </a:gs>
                <a:gs pos="100000">
                  <a:srgbClr val="7B7BAC">
                    <a:alpha val="50000"/>
                  </a:srgbClr>
                </a:gs>
              </a:gsLst>
              <a:lin ang="5400000" scaled="1"/>
            </a:gradFill>
            <a:prstDash val="solid"/>
            <a:round/>
          </a:ln>
        </p:spPr>
        <p:txBody>
          <a:bodyPr wrap="square"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1" i="0" u="none" strike="noStrike" kern="0" cap="none" spc="0" normalizeH="0" baseline="0" noProof="0">
              <a:ln>
                <a:noFill/>
              </a:ln>
              <a:solidFill>
                <a:srgbClr val="3D4251"/>
              </a:solidFill>
              <a:effectLst/>
              <a:uLnTx/>
              <a:uFillTx/>
              <a:latin typeface="Lato"/>
              <a:ea typeface="+mn-ea"/>
              <a:cs typeface="+mn-cs"/>
              <a:sym typeface="Helvetica Neue"/>
            </a:endParaRPr>
          </a:p>
        </p:txBody>
      </p:sp>
      <p:sp>
        <p:nvSpPr>
          <p:cNvPr id="44" name="Oval 43">
            <a:extLst>
              <a:ext uri="{FF2B5EF4-FFF2-40B4-BE49-F238E27FC236}">
                <a16:creationId xmlns:a16="http://schemas.microsoft.com/office/drawing/2014/main" id="{B3FC9B9B-7328-4EC0-A5F1-6A2FDB75B8CD}"/>
              </a:ext>
            </a:extLst>
          </p:cNvPr>
          <p:cNvSpPr/>
          <p:nvPr/>
        </p:nvSpPr>
        <p:spPr>
          <a:xfrm>
            <a:off x="993421" y="4231898"/>
            <a:ext cx="439578" cy="439578"/>
          </a:xfrm>
          <a:prstGeom prst="ellipse">
            <a:avLst/>
          </a:prstGeom>
          <a:gradFill flip="none" rotWithShape="1">
            <a:gsLst>
              <a:gs pos="50000">
                <a:srgbClr val="7B7BAC">
                  <a:alpha val="50000"/>
                </a:srgbClr>
              </a:gs>
              <a:gs pos="0">
                <a:srgbClr val="7B7BAC">
                  <a:alpha val="70000"/>
                </a:srgbClr>
              </a:gs>
              <a:gs pos="100000">
                <a:srgbClr val="7B7BAC">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id-ID" sz="1500" b="1" i="0" u="none" strike="noStrike" kern="0" cap="none" spc="0" normalizeH="0" baseline="0" noProof="0">
              <a:ln>
                <a:noFill/>
              </a:ln>
              <a:solidFill>
                <a:srgbClr val="FFFFFF"/>
              </a:solidFill>
              <a:effectLst/>
              <a:uLnTx/>
              <a:uFillTx/>
              <a:latin typeface="Century Gothic" panose="020F0302020204030204"/>
              <a:ea typeface="+mn-ea"/>
              <a:cs typeface="+mn-cs"/>
              <a:sym typeface="Helvetica Neue"/>
            </a:endParaRPr>
          </a:p>
        </p:txBody>
      </p:sp>
      <p:sp>
        <p:nvSpPr>
          <p:cNvPr id="47" name="Oval 46">
            <a:extLst>
              <a:ext uri="{FF2B5EF4-FFF2-40B4-BE49-F238E27FC236}">
                <a16:creationId xmlns:a16="http://schemas.microsoft.com/office/drawing/2014/main" id="{E976094C-08BA-4A72-A329-2B6F745E6C70}"/>
              </a:ext>
            </a:extLst>
          </p:cNvPr>
          <p:cNvSpPr/>
          <p:nvPr/>
        </p:nvSpPr>
        <p:spPr>
          <a:xfrm rot="12641797">
            <a:off x="3423196" y="2778618"/>
            <a:ext cx="503221" cy="503221"/>
          </a:xfrm>
          <a:prstGeom prst="ellipse">
            <a:avLst/>
          </a:prstGeom>
          <a:gradFill flip="none" rotWithShape="1">
            <a:gsLst>
              <a:gs pos="50000">
                <a:srgbClr val="7B7BAC">
                  <a:alpha val="50000"/>
                </a:srgbClr>
              </a:gs>
              <a:gs pos="0">
                <a:srgbClr val="7B7BAC">
                  <a:alpha val="70000"/>
                </a:srgbClr>
              </a:gs>
              <a:gs pos="100000">
                <a:srgbClr val="7B7BAC">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id-ID" sz="1500" b="1" i="0" u="none" strike="noStrike" kern="0" cap="none" spc="0" normalizeH="0" baseline="0" noProof="0">
              <a:ln>
                <a:noFill/>
              </a:ln>
              <a:solidFill>
                <a:srgbClr val="FFFFFF"/>
              </a:solidFill>
              <a:effectLst/>
              <a:uLnTx/>
              <a:uFillTx/>
              <a:latin typeface="Century Gothic" panose="020F0302020204030204"/>
              <a:ea typeface="+mn-ea"/>
              <a:cs typeface="+mn-cs"/>
              <a:sym typeface="Helvetica Neue"/>
            </a:endParaRPr>
          </a:p>
        </p:txBody>
      </p:sp>
      <p:sp>
        <p:nvSpPr>
          <p:cNvPr id="49" name="Oval 48">
            <a:extLst>
              <a:ext uri="{FF2B5EF4-FFF2-40B4-BE49-F238E27FC236}">
                <a16:creationId xmlns:a16="http://schemas.microsoft.com/office/drawing/2014/main" id="{0A1A51FF-AB26-49EE-AF04-BC8EA5EF83BF}"/>
              </a:ext>
            </a:extLst>
          </p:cNvPr>
          <p:cNvSpPr/>
          <p:nvPr/>
        </p:nvSpPr>
        <p:spPr>
          <a:xfrm rot="13487321">
            <a:off x="10064586" y="774904"/>
            <a:ext cx="403935" cy="403935"/>
          </a:xfrm>
          <a:prstGeom prst="ellipse">
            <a:avLst/>
          </a:prstGeom>
          <a:gradFill>
            <a:gsLst>
              <a:gs pos="0">
                <a:srgbClr val="1FBFA4"/>
              </a:gs>
              <a:gs pos="100000">
                <a:srgbClr val="3D1E66">
                  <a:alpha val="0"/>
                </a:srgbClr>
              </a:gs>
              <a:gs pos="60000">
                <a:srgbClr val="7B7BAD">
                  <a:alpha val="44000"/>
                </a:srgbClr>
              </a:gs>
            </a:gsLst>
            <a:lin ang="6600000" scaled="0"/>
          </a:gradFill>
          <a:ln w="12700" cap="flat" cmpd="sng" algn="ctr">
            <a:noFill/>
            <a:prstDash val="solid"/>
            <a:miter lim="800000"/>
          </a:ln>
          <a:effectLst/>
        </p:spPr>
        <p:txBody>
          <a:bodyPr wrap="square" rtlCol="0" anchor="ctr">
            <a:no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id-ID" sz="1500" b="1" i="0" u="none" strike="noStrike" kern="0" cap="none" spc="0" normalizeH="0" baseline="0" noProof="0">
              <a:ln>
                <a:noFill/>
              </a:ln>
              <a:solidFill>
                <a:srgbClr val="FFFFFF"/>
              </a:solidFill>
              <a:effectLst/>
              <a:uLnTx/>
              <a:uFillTx/>
              <a:latin typeface="Calibri" panose="020F0502020204030204"/>
              <a:ea typeface="+mn-ea"/>
              <a:cs typeface="+mn-cs"/>
              <a:sym typeface="Helvetica Neue"/>
            </a:endParaRPr>
          </a:p>
        </p:txBody>
      </p:sp>
      <p:sp>
        <p:nvSpPr>
          <p:cNvPr id="57" name="Line">
            <a:extLst>
              <a:ext uri="{FF2B5EF4-FFF2-40B4-BE49-F238E27FC236}">
                <a16:creationId xmlns:a16="http://schemas.microsoft.com/office/drawing/2014/main" id="{8E97042C-ABAA-4657-884E-FB5518586802}"/>
              </a:ext>
            </a:extLst>
          </p:cNvPr>
          <p:cNvSpPr/>
          <p:nvPr/>
        </p:nvSpPr>
        <p:spPr>
          <a:xfrm flipV="1">
            <a:off x="993421" y="1893638"/>
            <a:ext cx="2163006" cy="1435792"/>
          </a:xfrm>
          <a:prstGeom prst="line">
            <a:avLst/>
          </a:prstGeom>
          <a:noFill/>
          <a:ln w="25400" cap="rnd" cmpd="sng">
            <a:gradFill>
              <a:gsLst>
                <a:gs pos="0">
                  <a:srgbClr val="3D1E66">
                    <a:alpha val="0"/>
                  </a:srgbClr>
                </a:gs>
                <a:gs pos="100000">
                  <a:srgbClr val="7B7BAC">
                    <a:alpha val="50000"/>
                  </a:srgbClr>
                </a:gs>
              </a:gsLst>
              <a:lin ang="5400000" scaled="1"/>
            </a:gradFill>
            <a:prstDash val="solid"/>
            <a:round/>
          </a:ln>
        </p:spPr>
        <p:txBody>
          <a:bodyPr wrap="square"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1" i="0" u="none" strike="noStrike" kern="0" cap="none" spc="0" normalizeH="0" baseline="0" noProof="0">
              <a:ln>
                <a:noFill/>
              </a:ln>
              <a:solidFill>
                <a:srgbClr val="3D4251"/>
              </a:solidFill>
              <a:effectLst/>
              <a:uLnTx/>
              <a:uFillTx/>
              <a:latin typeface="Lato"/>
              <a:ea typeface="+mn-ea"/>
              <a:cs typeface="+mn-cs"/>
              <a:sym typeface="Helvetica Neue"/>
            </a:endParaRPr>
          </a:p>
        </p:txBody>
      </p:sp>
      <p:sp>
        <p:nvSpPr>
          <p:cNvPr id="67" name="Line">
            <a:extLst>
              <a:ext uri="{FF2B5EF4-FFF2-40B4-BE49-F238E27FC236}">
                <a16:creationId xmlns:a16="http://schemas.microsoft.com/office/drawing/2014/main" id="{7B69F6CD-F922-47A4-8FAC-782A4D8C8D93}"/>
              </a:ext>
            </a:extLst>
          </p:cNvPr>
          <p:cNvSpPr/>
          <p:nvPr/>
        </p:nvSpPr>
        <p:spPr>
          <a:xfrm flipV="1">
            <a:off x="1797061" y="-216137"/>
            <a:ext cx="2163006" cy="1435792"/>
          </a:xfrm>
          <a:prstGeom prst="line">
            <a:avLst/>
          </a:prstGeom>
          <a:noFill/>
          <a:ln w="25400" cap="rnd" cmpd="sng">
            <a:gradFill>
              <a:gsLst>
                <a:gs pos="0">
                  <a:srgbClr val="3D1E66">
                    <a:alpha val="0"/>
                  </a:srgbClr>
                </a:gs>
                <a:gs pos="100000">
                  <a:srgbClr val="7B7BAC">
                    <a:alpha val="50000"/>
                  </a:srgbClr>
                </a:gs>
              </a:gsLst>
              <a:lin ang="5400000" scaled="1"/>
            </a:gradFill>
            <a:prstDash val="solid"/>
            <a:round/>
          </a:ln>
        </p:spPr>
        <p:txBody>
          <a:bodyPr wrap="square"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1" i="0" u="none" strike="noStrike" kern="0" cap="none" spc="0" normalizeH="0" baseline="0" noProof="0">
              <a:ln>
                <a:noFill/>
              </a:ln>
              <a:solidFill>
                <a:srgbClr val="3D4251"/>
              </a:solidFill>
              <a:effectLst/>
              <a:uLnTx/>
              <a:uFillTx/>
              <a:latin typeface="Lato"/>
              <a:ea typeface="+mn-ea"/>
              <a:cs typeface="+mn-cs"/>
              <a:sym typeface="Helvetica Neue"/>
            </a:endParaRPr>
          </a:p>
        </p:txBody>
      </p:sp>
      <p:sp>
        <p:nvSpPr>
          <p:cNvPr id="71" name="Line">
            <a:extLst>
              <a:ext uri="{FF2B5EF4-FFF2-40B4-BE49-F238E27FC236}">
                <a16:creationId xmlns:a16="http://schemas.microsoft.com/office/drawing/2014/main" id="{9D1B34FB-702A-4DE4-A00E-00C5E0575F82}"/>
              </a:ext>
            </a:extLst>
          </p:cNvPr>
          <p:cNvSpPr/>
          <p:nvPr/>
        </p:nvSpPr>
        <p:spPr>
          <a:xfrm flipV="1">
            <a:off x="9430091" y="6067400"/>
            <a:ext cx="2163006" cy="1435792"/>
          </a:xfrm>
          <a:prstGeom prst="line">
            <a:avLst/>
          </a:prstGeom>
          <a:noFill/>
          <a:ln w="25400" cap="rnd" cmpd="sng">
            <a:gradFill>
              <a:gsLst>
                <a:gs pos="0">
                  <a:srgbClr val="3D1E66">
                    <a:alpha val="0"/>
                  </a:srgbClr>
                </a:gs>
                <a:gs pos="100000">
                  <a:srgbClr val="7B7BAC">
                    <a:alpha val="50000"/>
                  </a:srgbClr>
                </a:gs>
              </a:gsLst>
              <a:lin ang="5400000" scaled="1"/>
            </a:gradFill>
            <a:prstDash val="solid"/>
            <a:round/>
          </a:ln>
        </p:spPr>
        <p:txBody>
          <a:bodyPr wrap="square"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1" i="0" u="none" strike="noStrike" kern="0" cap="none" spc="0" normalizeH="0" baseline="0" noProof="0">
              <a:ln>
                <a:noFill/>
              </a:ln>
              <a:solidFill>
                <a:srgbClr val="3D4251"/>
              </a:solidFill>
              <a:effectLst/>
              <a:uLnTx/>
              <a:uFillTx/>
              <a:latin typeface="Lato"/>
              <a:ea typeface="+mn-ea"/>
              <a:cs typeface="+mn-cs"/>
              <a:sym typeface="Helvetica Neue"/>
            </a:endParaRPr>
          </a:p>
        </p:txBody>
      </p:sp>
      <p:sp>
        <p:nvSpPr>
          <p:cNvPr id="77" name="Oval 76">
            <a:extLst>
              <a:ext uri="{FF2B5EF4-FFF2-40B4-BE49-F238E27FC236}">
                <a16:creationId xmlns:a16="http://schemas.microsoft.com/office/drawing/2014/main" id="{5A4F290D-D4C6-4290-8D7C-0F4BFB29CC9E}"/>
              </a:ext>
            </a:extLst>
          </p:cNvPr>
          <p:cNvSpPr/>
          <p:nvPr/>
        </p:nvSpPr>
        <p:spPr>
          <a:xfrm rot="18228445">
            <a:off x="9589610" y="2570509"/>
            <a:ext cx="835808" cy="835808"/>
          </a:xfrm>
          <a:prstGeom prst="ellipse">
            <a:avLst/>
          </a:prstGeom>
          <a:gradFill flip="none" rotWithShape="1">
            <a:gsLst>
              <a:gs pos="50000">
                <a:srgbClr val="7B7BAC">
                  <a:alpha val="25000"/>
                </a:srgbClr>
              </a:gs>
              <a:gs pos="0">
                <a:srgbClr val="7B7BAC">
                  <a:alpha val="50000"/>
                </a:srgbClr>
              </a:gs>
              <a:gs pos="100000">
                <a:srgbClr val="7B7BAC">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id-ID" sz="1500" b="1" i="0" u="none" strike="noStrike" kern="0" cap="none" spc="0" normalizeH="0" baseline="0" noProof="0">
              <a:ln>
                <a:noFill/>
              </a:ln>
              <a:solidFill>
                <a:srgbClr val="FFFFFF"/>
              </a:solidFill>
              <a:effectLst/>
              <a:uLnTx/>
              <a:uFillTx/>
              <a:latin typeface="Century Gothic" panose="020F0302020204030204"/>
              <a:ea typeface="+mn-ea"/>
              <a:cs typeface="+mn-cs"/>
              <a:sym typeface="Helvetica Neue"/>
            </a:endParaRPr>
          </a:p>
        </p:txBody>
      </p:sp>
      <p:sp>
        <p:nvSpPr>
          <p:cNvPr id="2" name="Rectangle 1"/>
          <p:cNvSpPr/>
          <p:nvPr/>
        </p:nvSpPr>
        <p:spPr>
          <a:xfrm>
            <a:off x="4346851" y="1696621"/>
            <a:ext cx="3701654" cy="1077218"/>
          </a:xfrm>
          <a:prstGeom prst="rect">
            <a:avLst/>
          </a:prstGeom>
        </p:spPr>
        <p:txBody>
          <a:bodyPr wrap="none">
            <a:spAutoFit/>
          </a:bodyPr>
          <a:lstStyle/>
          <a:p>
            <a:pPr lvl="0" algn="ctr" defTabSz="412750" hangingPunct="0">
              <a:lnSpc>
                <a:spcPct val="80000"/>
              </a:lnSpc>
            </a:pPr>
            <a:r>
              <a:rPr lang="en-US" sz="8000" b="1" kern="0" spc="-150" dirty="0">
                <a:solidFill>
                  <a:schemeClr val="accent4">
                    <a:lumMod val="75000"/>
                  </a:schemeClr>
                </a:solidFill>
                <a:latin typeface="Georgia" panose="02040502050405020303" pitchFamily="18" charset="0"/>
                <a:cs typeface="Poppins" panose="00000500000000000000" pitchFamily="2" charset="0"/>
                <a:sym typeface="Helvetica Neue"/>
              </a:rPr>
              <a:t>SAFAL</a:t>
            </a:r>
            <a:endParaRPr lang="id-ID" sz="8000" b="1" kern="0" spc="-150" dirty="0">
              <a:solidFill>
                <a:schemeClr val="bg1"/>
              </a:solidFill>
              <a:latin typeface="Georgia" panose="02040502050405020303" pitchFamily="18" charset="0"/>
              <a:cs typeface="Poppins" panose="00000500000000000000" pitchFamily="2" charset="0"/>
              <a:sym typeface="Helvetica Neue"/>
            </a:endParaRPr>
          </a:p>
        </p:txBody>
      </p:sp>
      <p:sp>
        <p:nvSpPr>
          <p:cNvPr id="25" name="Rectangle 24">
            <a:extLst>
              <a:ext uri="{FF2B5EF4-FFF2-40B4-BE49-F238E27FC236}">
                <a16:creationId xmlns:a16="http://schemas.microsoft.com/office/drawing/2014/main" id="{4DF3E43F-258E-4F5F-9254-A36D3721DCAF}"/>
              </a:ext>
            </a:extLst>
          </p:cNvPr>
          <p:cNvSpPr/>
          <p:nvPr/>
        </p:nvSpPr>
        <p:spPr>
          <a:xfrm>
            <a:off x="2466012" y="5042828"/>
            <a:ext cx="7717176" cy="683264"/>
          </a:xfrm>
          <a:prstGeom prst="rect">
            <a:avLst/>
          </a:prstGeom>
        </p:spPr>
        <p:txBody>
          <a:bodyPr wrap="none">
            <a:spAutoFit/>
          </a:bodyPr>
          <a:lstStyle/>
          <a:p>
            <a:pPr lvl="0" algn="ctr" defTabSz="412750" hangingPunct="0">
              <a:lnSpc>
                <a:spcPct val="80000"/>
              </a:lnSpc>
            </a:pPr>
            <a:r>
              <a:rPr lang="en-US" sz="4800" b="1" kern="0" spc="-150" dirty="0">
                <a:solidFill>
                  <a:schemeClr val="bg1"/>
                </a:solidFill>
                <a:latin typeface="Georgia" panose="02040502050405020303" pitchFamily="18" charset="0"/>
                <a:cs typeface="Poppins" panose="00000500000000000000" pitchFamily="2" charset="0"/>
                <a:sym typeface="Helvetica Neue"/>
              </a:rPr>
              <a:t>Orientation for Teachers </a:t>
            </a:r>
            <a:endParaRPr lang="id-ID" sz="4800" b="1" kern="0" spc="-150" dirty="0">
              <a:solidFill>
                <a:schemeClr val="bg1"/>
              </a:solidFill>
              <a:latin typeface="Georgia" panose="02040502050405020303" pitchFamily="18" charset="0"/>
              <a:cs typeface="Poppins" panose="00000500000000000000" pitchFamily="2" charset="0"/>
              <a:sym typeface="Helvetica Neue"/>
            </a:endParaRPr>
          </a:p>
        </p:txBody>
      </p:sp>
      <p:sp>
        <p:nvSpPr>
          <p:cNvPr id="3" name="Rectangle 2">
            <a:extLst>
              <a:ext uri="{FF2B5EF4-FFF2-40B4-BE49-F238E27FC236}">
                <a16:creationId xmlns:a16="http://schemas.microsoft.com/office/drawing/2014/main" id="{8A61F3A2-1B93-4531-A511-80A18478B725}"/>
              </a:ext>
            </a:extLst>
          </p:cNvPr>
          <p:cNvSpPr/>
          <p:nvPr/>
        </p:nvSpPr>
        <p:spPr>
          <a:xfrm>
            <a:off x="993421" y="2887099"/>
            <a:ext cx="10875818" cy="1323439"/>
          </a:xfrm>
          <a:prstGeom prst="rect">
            <a:avLst/>
          </a:prstGeom>
        </p:spPr>
        <p:txBody>
          <a:bodyPr wrap="square">
            <a:spAutoFit/>
          </a:bodyPr>
          <a:lstStyle/>
          <a:p>
            <a:pPr algn="ctr"/>
            <a:r>
              <a:rPr lang="en-US" sz="4000" b="1" dirty="0">
                <a:solidFill>
                  <a:schemeClr val="accent4">
                    <a:lumMod val="60000"/>
                    <a:lumOff val="40000"/>
                  </a:schemeClr>
                </a:solidFill>
              </a:rPr>
              <a:t>Structured Assessment for Analyzing Learning</a:t>
            </a:r>
          </a:p>
        </p:txBody>
      </p:sp>
    </p:spTree>
    <p:extLst>
      <p:ext uri="{BB962C8B-B14F-4D97-AF65-F5344CB8AC3E}">
        <p14:creationId xmlns:p14="http://schemas.microsoft.com/office/powerpoint/2010/main" val="3381187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5000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3000" fill="hold"/>
                                        <p:tgtEl>
                                          <p:spTgt spid="67"/>
                                        </p:tgtEl>
                                        <p:attrNameLst>
                                          <p:attrName>ppt_x</p:attrName>
                                        </p:attrNameLst>
                                      </p:cBhvr>
                                      <p:tavLst>
                                        <p:tav tm="0">
                                          <p:val>
                                            <p:strVal val="0-#ppt_w/2"/>
                                          </p:val>
                                        </p:tav>
                                        <p:tav tm="100000">
                                          <p:val>
                                            <p:strVal val="#ppt_x"/>
                                          </p:val>
                                        </p:tav>
                                      </p:tavLst>
                                    </p:anim>
                                    <p:anim calcmode="lin" valueType="num">
                                      <p:cBhvr additive="base">
                                        <p:cTn id="8" dur="3000" fill="hold"/>
                                        <p:tgtEl>
                                          <p:spTgt spid="67"/>
                                        </p:tgtEl>
                                        <p:attrNameLst>
                                          <p:attrName>ppt_y</p:attrName>
                                        </p:attrNameLst>
                                      </p:cBhvr>
                                      <p:tavLst>
                                        <p:tav tm="0">
                                          <p:val>
                                            <p:strVal val="1+#ppt_h/2"/>
                                          </p:val>
                                        </p:tav>
                                        <p:tav tm="100000">
                                          <p:val>
                                            <p:strVal val="#ppt_y"/>
                                          </p:val>
                                        </p:tav>
                                      </p:tavLst>
                                    </p:anim>
                                  </p:childTnLst>
                                </p:cTn>
                              </p:par>
                              <p:par>
                                <p:cTn id="9" presetID="2" presetClass="entr" presetSubtype="12" decel="5000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4000" fill="hold"/>
                                        <p:tgtEl>
                                          <p:spTgt spid="70"/>
                                        </p:tgtEl>
                                        <p:attrNameLst>
                                          <p:attrName>ppt_x</p:attrName>
                                        </p:attrNameLst>
                                      </p:cBhvr>
                                      <p:tavLst>
                                        <p:tav tm="0">
                                          <p:val>
                                            <p:strVal val="0-#ppt_w/2"/>
                                          </p:val>
                                        </p:tav>
                                        <p:tav tm="100000">
                                          <p:val>
                                            <p:strVal val="#ppt_x"/>
                                          </p:val>
                                        </p:tav>
                                      </p:tavLst>
                                    </p:anim>
                                    <p:anim calcmode="lin" valueType="num">
                                      <p:cBhvr additive="base">
                                        <p:cTn id="12" dur="4000" fill="hold"/>
                                        <p:tgtEl>
                                          <p:spTgt spid="70"/>
                                        </p:tgtEl>
                                        <p:attrNameLst>
                                          <p:attrName>ppt_y</p:attrName>
                                        </p:attrNameLst>
                                      </p:cBhvr>
                                      <p:tavLst>
                                        <p:tav tm="0">
                                          <p:val>
                                            <p:strVal val="1+#ppt_h/2"/>
                                          </p:val>
                                        </p:tav>
                                        <p:tav tm="100000">
                                          <p:val>
                                            <p:strVal val="#ppt_y"/>
                                          </p:val>
                                        </p:tav>
                                      </p:tavLst>
                                    </p:anim>
                                  </p:childTnLst>
                                </p:cTn>
                              </p:par>
                              <p:par>
                                <p:cTn id="13" presetID="2" presetClass="entr" presetSubtype="12" decel="5000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3000" fill="hold"/>
                                        <p:tgtEl>
                                          <p:spTgt spid="69"/>
                                        </p:tgtEl>
                                        <p:attrNameLst>
                                          <p:attrName>ppt_x</p:attrName>
                                        </p:attrNameLst>
                                      </p:cBhvr>
                                      <p:tavLst>
                                        <p:tav tm="0">
                                          <p:val>
                                            <p:strVal val="0-#ppt_w/2"/>
                                          </p:val>
                                        </p:tav>
                                        <p:tav tm="100000">
                                          <p:val>
                                            <p:strVal val="#ppt_x"/>
                                          </p:val>
                                        </p:tav>
                                      </p:tavLst>
                                    </p:anim>
                                    <p:anim calcmode="lin" valueType="num">
                                      <p:cBhvr additive="base">
                                        <p:cTn id="16" dur="3000" fill="hold"/>
                                        <p:tgtEl>
                                          <p:spTgt spid="69"/>
                                        </p:tgtEl>
                                        <p:attrNameLst>
                                          <p:attrName>ppt_y</p:attrName>
                                        </p:attrNameLst>
                                      </p:cBhvr>
                                      <p:tavLst>
                                        <p:tav tm="0">
                                          <p:val>
                                            <p:strVal val="1+#ppt_h/2"/>
                                          </p:val>
                                        </p:tav>
                                        <p:tav tm="100000">
                                          <p:val>
                                            <p:strVal val="#ppt_y"/>
                                          </p:val>
                                        </p:tav>
                                      </p:tavLst>
                                    </p:anim>
                                  </p:childTnLst>
                                </p:cTn>
                              </p:par>
                              <p:par>
                                <p:cTn id="17" presetID="2" presetClass="entr" presetSubtype="12" decel="5000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4000" fill="hold"/>
                                        <p:tgtEl>
                                          <p:spTgt spid="71"/>
                                        </p:tgtEl>
                                        <p:attrNameLst>
                                          <p:attrName>ppt_x</p:attrName>
                                        </p:attrNameLst>
                                      </p:cBhvr>
                                      <p:tavLst>
                                        <p:tav tm="0">
                                          <p:val>
                                            <p:strVal val="0-#ppt_w/2"/>
                                          </p:val>
                                        </p:tav>
                                        <p:tav tm="100000">
                                          <p:val>
                                            <p:strVal val="#ppt_x"/>
                                          </p:val>
                                        </p:tav>
                                      </p:tavLst>
                                    </p:anim>
                                    <p:anim calcmode="lin" valueType="num">
                                      <p:cBhvr additive="base">
                                        <p:cTn id="20" dur="4000" fill="hold"/>
                                        <p:tgtEl>
                                          <p:spTgt spid="71"/>
                                        </p:tgtEl>
                                        <p:attrNameLst>
                                          <p:attrName>ppt_y</p:attrName>
                                        </p:attrNameLst>
                                      </p:cBhvr>
                                      <p:tavLst>
                                        <p:tav tm="0">
                                          <p:val>
                                            <p:strVal val="1+#ppt_h/2"/>
                                          </p:val>
                                        </p:tav>
                                        <p:tav tm="100000">
                                          <p:val>
                                            <p:strVal val="#ppt_y"/>
                                          </p:val>
                                        </p:tav>
                                      </p:tavLst>
                                    </p:anim>
                                  </p:childTnLst>
                                </p:cTn>
                              </p:par>
                              <p:par>
                                <p:cTn id="21" presetID="2" presetClass="entr" presetSubtype="3" decel="5000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3000" fill="hold"/>
                                        <p:tgtEl>
                                          <p:spTgt spid="57"/>
                                        </p:tgtEl>
                                        <p:attrNameLst>
                                          <p:attrName>ppt_x</p:attrName>
                                        </p:attrNameLst>
                                      </p:cBhvr>
                                      <p:tavLst>
                                        <p:tav tm="0">
                                          <p:val>
                                            <p:strVal val="1+#ppt_w/2"/>
                                          </p:val>
                                        </p:tav>
                                        <p:tav tm="100000">
                                          <p:val>
                                            <p:strVal val="#ppt_x"/>
                                          </p:val>
                                        </p:tav>
                                      </p:tavLst>
                                    </p:anim>
                                    <p:anim calcmode="lin" valueType="num">
                                      <p:cBhvr additive="base">
                                        <p:cTn id="24" dur="3000" fill="hold"/>
                                        <p:tgtEl>
                                          <p:spTgt spid="57"/>
                                        </p:tgtEl>
                                        <p:attrNameLst>
                                          <p:attrName>ppt_y</p:attrName>
                                        </p:attrNameLst>
                                      </p:cBhvr>
                                      <p:tavLst>
                                        <p:tav tm="0">
                                          <p:val>
                                            <p:strVal val="0-#ppt_h/2"/>
                                          </p:val>
                                        </p:tav>
                                        <p:tav tm="100000">
                                          <p:val>
                                            <p:strVal val="#ppt_y"/>
                                          </p:val>
                                        </p:tav>
                                      </p:tavLst>
                                    </p:anim>
                                  </p:childTnLst>
                                </p:cTn>
                              </p:par>
                              <p:par>
                                <p:cTn id="25" presetID="2" presetClass="entr" presetSubtype="3" decel="5000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3000" fill="hold"/>
                                        <p:tgtEl>
                                          <p:spTgt spid="68"/>
                                        </p:tgtEl>
                                        <p:attrNameLst>
                                          <p:attrName>ppt_x</p:attrName>
                                        </p:attrNameLst>
                                      </p:cBhvr>
                                      <p:tavLst>
                                        <p:tav tm="0">
                                          <p:val>
                                            <p:strVal val="1+#ppt_w/2"/>
                                          </p:val>
                                        </p:tav>
                                        <p:tav tm="100000">
                                          <p:val>
                                            <p:strVal val="#ppt_x"/>
                                          </p:val>
                                        </p:tav>
                                      </p:tavLst>
                                    </p:anim>
                                    <p:anim calcmode="lin" valueType="num">
                                      <p:cBhvr additive="base">
                                        <p:cTn id="28" dur="3000" fill="hold"/>
                                        <p:tgtEl>
                                          <p:spTgt spid="68"/>
                                        </p:tgtEl>
                                        <p:attrNameLst>
                                          <p:attrName>ppt_y</p:attrName>
                                        </p:attrNameLst>
                                      </p:cBhvr>
                                      <p:tavLst>
                                        <p:tav tm="0">
                                          <p:val>
                                            <p:strVal val="0-#ppt_h/2"/>
                                          </p:val>
                                        </p:tav>
                                        <p:tav tm="100000">
                                          <p:val>
                                            <p:strVal val="#ppt_y"/>
                                          </p:val>
                                        </p:tav>
                                      </p:tavLst>
                                    </p:anim>
                                  </p:childTnLst>
                                </p:cTn>
                              </p:par>
                              <p:par>
                                <p:cTn id="29" presetID="2" presetClass="entr" presetSubtype="4" decel="5000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4000" fill="hold"/>
                                        <p:tgtEl>
                                          <p:spTgt spid="44"/>
                                        </p:tgtEl>
                                        <p:attrNameLst>
                                          <p:attrName>ppt_x</p:attrName>
                                        </p:attrNameLst>
                                      </p:cBhvr>
                                      <p:tavLst>
                                        <p:tav tm="0">
                                          <p:val>
                                            <p:strVal val="#ppt_x"/>
                                          </p:val>
                                        </p:tav>
                                        <p:tav tm="100000">
                                          <p:val>
                                            <p:strVal val="#ppt_x"/>
                                          </p:val>
                                        </p:tav>
                                      </p:tavLst>
                                    </p:anim>
                                    <p:anim calcmode="lin" valueType="num">
                                      <p:cBhvr additive="base">
                                        <p:cTn id="32" dur="4000" fill="hold"/>
                                        <p:tgtEl>
                                          <p:spTgt spid="44"/>
                                        </p:tgtEl>
                                        <p:attrNameLst>
                                          <p:attrName>ppt_y</p:attrName>
                                        </p:attrNameLst>
                                      </p:cBhvr>
                                      <p:tavLst>
                                        <p:tav tm="0">
                                          <p:val>
                                            <p:strVal val="1+#ppt_h/2"/>
                                          </p:val>
                                        </p:tav>
                                        <p:tav tm="100000">
                                          <p:val>
                                            <p:strVal val="#ppt_y"/>
                                          </p:val>
                                        </p:tav>
                                      </p:tavLst>
                                    </p:anim>
                                  </p:childTnLst>
                                </p:cTn>
                              </p:par>
                              <p:par>
                                <p:cTn id="33" presetID="2" presetClass="entr" presetSubtype="4" decel="5000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4000" fill="hold"/>
                                        <p:tgtEl>
                                          <p:spTgt spid="47"/>
                                        </p:tgtEl>
                                        <p:attrNameLst>
                                          <p:attrName>ppt_x</p:attrName>
                                        </p:attrNameLst>
                                      </p:cBhvr>
                                      <p:tavLst>
                                        <p:tav tm="0">
                                          <p:val>
                                            <p:strVal val="#ppt_x"/>
                                          </p:val>
                                        </p:tav>
                                        <p:tav tm="100000">
                                          <p:val>
                                            <p:strVal val="#ppt_x"/>
                                          </p:val>
                                        </p:tav>
                                      </p:tavLst>
                                    </p:anim>
                                    <p:anim calcmode="lin" valueType="num">
                                      <p:cBhvr additive="base">
                                        <p:cTn id="36" dur="4000" fill="hold"/>
                                        <p:tgtEl>
                                          <p:spTgt spid="47"/>
                                        </p:tgtEl>
                                        <p:attrNameLst>
                                          <p:attrName>ppt_y</p:attrName>
                                        </p:attrNameLst>
                                      </p:cBhvr>
                                      <p:tavLst>
                                        <p:tav tm="0">
                                          <p:val>
                                            <p:strVal val="1+#ppt_h/2"/>
                                          </p:val>
                                        </p:tav>
                                        <p:tav tm="100000">
                                          <p:val>
                                            <p:strVal val="#ppt_y"/>
                                          </p:val>
                                        </p:tav>
                                      </p:tavLst>
                                    </p:anim>
                                  </p:childTnLst>
                                </p:cTn>
                              </p:par>
                              <p:par>
                                <p:cTn id="37" presetID="2" presetClass="entr" presetSubtype="4" decel="50000"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0" fill="hold"/>
                                        <p:tgtEl>
                                          <p:spTgt spid="77"/>
                                        </p:tgtEl>
                                        <p:attrNameLst>
                                          <p:attrName>ppt_x</p:attrName>
                                        </p:attrNameLst>
                                      </p:cBhvr>
                                      <p:tavLst>
                                        <p:tav tm="0">
                                          <p:val>
                                            <p:strVal val="#ppt_x"/>
                                          </p:val>
                                        </p:tav>
                                        <p:tav tm="100000">
                                          <p:val>
                                            <p:strVal val="#ppt_x"/>
                                          </p:val>
                                        </p:tav>
                                      </p:tavLst>
                                    </p:anim>
                                    <p:anim calcmode="lin" valueType="num">
                                      <p:cBhvr additive="base">
                                        <p:cTn id="40" dur="5000" fill="hold"/>
                                        <p:tgtEl>
                                          <p:spTgt spid="77"/>
                                        </p:tgtEl>
                                        <p:attrNameLst>
                                          <p:attrName>ppt_y</p:attrName>
                                        </p:attrNameLst>
                                      </p:cBhvr>
                                      <p:tavLst>
                                        <p:tav tm="0">
                                          <p:val>
                                            <p:strVal val="1+#ppt_h/2"/>
                                          </p:val>
                                        </p:tav>
                                        <p:tav tm="100000">
                                          <p:val>
                                            <p:strVal val="#ppt_y"/>
                                          </p:val>
                                        </p:tav>
                                      </p:tavLst>
                                    </p:anim>
                                  </p:childTnLst>
                                </p:cTn>
                              </p:par>
                              <p:par>
                                <p:cTn id="41" presetID="2" presetClass="entr" presetSubtype="4" decel="50000" fill="hold" grpId="0" nodeType="withEffect">
                                  <p:stCondLst>
                                    <p:cond delay="50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3000" fill="hold"/>
                                        <p:tgtEl>
                                          <p:spTgt spid="49"/>
                                        </p:tgtEl>
                                        <p:attrNameLst>
                                          <p:attrName>ppt_x</p:attrName>
                                        </p:attrNameLst>
                                      </p:cBhvr>
                                      <p:tavLst>
                                        <p:tav tm="0">
                                          <p:val>
                                            <p:strVal val="#ppt_x"/>
                                          </p:val>
                                        </p:tav>
                                        <p:tav tm="100000">
                                          <p:val>
                                            <p:strVal val="#ppt_x"/>
                                          </p:val>
                                        </p:tav>
                                      </p:tavLst>
                                    </p:anim>
                                    <p:anim calcmode="lin" valueType="num">
                                      <p:cBhvr additive="base">
                                        <p:cTn id="44" dur="30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69" grpId="0" animBg="1"/>
      <p:bldP spid="68" grpId="0" animBg="1"/>
      <p:bldP spid="44" grpId="0" animBg="1"/>
      <p:bldP spid="47" grpId="0" animBg="1"/>
      <p:bldP spid="49" grpId="0" animBg="1"/>
      <p:bldP spid="57" grpId="0" animBg="1"/>
      <p:bldP spid="67" grpId="0" animBg="1"/>
      <p:bldP spid="71" grpId="0" animBg="1"/>
      <p:bldP spid="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5" name="Rechteck 8">
            <a:extLst>
              <a:ext uri="{FF2B5EF4-FFF2-40B4-BE49-F238E27FC236}">
                <a16:creationId xmlns:a16="http://schemas.microsoft.com/office/drawing/2014/main" id="{27F5EABC-6B51-1A4A-8B83-88EDBE3D6582}"/>
              </a:ext>
            </a:extLst>
          </p:cNvPr>
          <p:cNvSpPr/>
          <p:nvPr/>
        </p:nvSpPr>
        <p:spPr>
          <a:xfrm flipH="1">
            <a:off x="10625994" y="86430"/>
            <a:ext cx="9440006" cy="6685140"/>
          </a:xfrm>
          <a:prstGeom prst="rect">
            <a:avLst/>
          </a:prstGeom>
          <a:blipFill>
            <a:blip r:embed="rId3">
              <a:alphaModFix/>
              <a:extLst>
                <a:ext uri="{BEBA8EAE-BF5A-486C-A8C5-ECC9F3942E4B}">
                  <a14:imgProps xmlns:a14="http://schemas.microsoft.com/office/drawing/2010/main">
                    <a14:imgLayer r:embed="rId4">
                      <a14:imgEffect>
                        <a14:brightnessContrast bright="17000"/>
                      </a14:imgEffect>
                    </a14:imgLayer>
                  </a14:imgProps>
                </a:ext>
              </a:extLst>
            </a:blip>
            <a:stretch>
              <a:fillRect l="-8246" r="-82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p>
        </p:txBody>
      </p:sp>
      <p:sp>
        <p:nvSpPr>
          <p:cNvPr id="23" name="Träne 39">
            <a:extLst>
              <a:ext uri="{FF2B5EF4-FFF2-40B4-BE49-F238E27FC236}">
                <a16:creationId xmlns:a16="http://schemas.microsoft.com/office/drawing/2014/main" id="{9118581A-3AA2-8046-96FE-C760619E47E3}"/>
              </a:ext>
            </a:extLst>
          </p:cNvPr>
          <p:cNvSpPr/>
          <p:nvPr/>
        </p:nvSpPr>
        <p:spPr>
          <a:xfrm>
            <a:off x="6159406" y="2345585"/>
            <a:ext cx="1485955" cy="1485955"/>
          </a:xfrm>
          <a:prstGeom prst="teardrop">
            <a:avLst/>
          </a:prstGeom>
          <a:solidFill>
            <a:srgbClr val="5B9BD5"/>
          </a:solidFill>
          <a:ln w="63500">
            <a:solidFill>
              <a:srgbClr val="5B9BD5"/>
            </a:solidFill>
          </a:ln>
          <a:effectLst>
            <a:outerShdw blurRad="190500" dist="38100" dir="2700000" algn="tl" rotWithShape="0">
              <a:schemeClr val="bg1">
                <a:alpha val="1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de-DE" sz="900" dirty="0">
              <a:latin typeface="Century Gothic" panose="020B0502020202020204" pitchFamily="34" charset="0"/>
            </a:endParaRPr>
          </a:p>
        </p:txBody>
      </p:sp>
      <p:sp>
        <p:nvSpPr>
          <p:cNvPr id="24" name="Träne 39">
            <a:extLst>
              <a:ext uri="{FF2B5EF4-FFF2-40B4-BE49-F238E27FC236}">
                <a16:creationId xmlns:a16="http://schemas.microsoft.com/office/drawing/2014/main" id="{60F50286-239B-EF4F-8A78-781B7150EC58}"/>
              </a:ext>
            </a:extLst>
          </p:cNvPr>
          <p:cNvSpPr/>
          <p:nvPr/>
        </p:nvSpPr>
        <p:spPr>
          <a:xfrm rot="10800000">
            <a:off x="4552678" y="3951501"/>
            <a:ext cx="1485955" cy="1485955"/>
          </a:xfrm>
          <a:prstGeom prst="teardrop">
            <a:avLst/>
          </a:prstGeom>
          <a:solidFill>
            <a:srgbClr val="5B9BD5"/>
          </a:solidFill>
          <a:ln w="63500">
            <a:solidFill>
              <a:srgbClr val="5B9BD5"/>
            </a:solidFill>
          </a:ln>
          <a:effectLst>
            <a:outerShdw blurRad="190500" dist="38100" dir="2700000" algn="tl" rotWithShape="0">
              <a:schemeClr val="bg1">
                <a:alpha val="1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de-DE" sz="900" dirty="0">
              <a:latin typeface="Century Gothic" panose="020B0502020202020204" pitchFamily="34" charset="0"/>
            </a:endParaRPr>
          </a:p>
        </p:txBody>
      </p:sp>
      <p:sp>
        <p:nvSpPr>
          <p:cNvPr id="22" name="Träne 39">
            <a:extLst>
              <a:ext uri="{FF2B5EF4-FFF2-40B4-BE49-F238E27FC236}">
                <a16:creationId xmlns:a16="http://schemas.microsoft.com/office/drawing/2014/main" id="{3DE52051-01B0-7B44-83AB-C8E384C3A3DC}"/>
              </a:ext>
            </a:extLst>
          </p:cNvPr>
          <p:cNvSpPr/>
          <p:nvPr/>
        </p:nvSpPr>
        <p:spPr>
          <a:xfrm rot="5400000">
            <a:off x="6148794" y="3951501"/>
            <a:ext cx="1485955" cy="1485955"/>
          </a:xfrm>
          <a:prstGeom prst="teardrop">
            <a:avLst/>
          </a:prstGeom>
          <a:solidFill>
            <a:srgbClr val="4B5B68"/>
          </a:solidFill>
          <a:ln w="63500">
            <a:solidFill>
              <a:srgbClr val="4B5B68"/>
            </a:solidFill>
          </a:ln>
          <a:effectLst>
            <a:outerShdw blurRad="190500" dist="38100" dir="2700000" algn="tl" rotWithShape="0">
              <a:schemeClr val="bg1">
                <a:alpha val="1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de-DE" sz="900" dirty="0">
              <a:latin typeface="Century Gothic" panose="020B0502020202020204" pitchFamily="34" charset="0"/>
            </a:endParaRPr>
          </a:p>
        </p:txBody>
      </p:sp>
      <p:sp>
        <p:nvSpPr>
          <p:cNvPr id="21" name="Träne 39">
            <a:extLst>
              <a:ext uri="{FF2B5EF4-FFF2-40B4-BE49-F238E27FC236}">
                <a16:creationId xmlns:a16="http://schemas.microsoft.com/office/drawing/2014/main" id="{0DCEB049-B572-C545-B39D-09DE8B6B7AF0}"/>
              </a:ext>
            </a:extLst>
          </p:cNvPr>
          <p:cNvSpPr/>
          <p:nvPr/>
        </p:nvSpPr>
        <p:spPr>
          <a:xfrm rot="16200000">
            <a:off x="4552679" y="2348763"/>
            <a:ext cx="1485955" cy="1485955"/>
          </a:xfrm>
          <a:prstGeom prst="teardrop">
            <a:avLst/>
          </a:prstGeom>
          <a:solidFill>
            <a:srgbClr val="4B5B68"/>
          </a:solidFill>
          <a:ln w="63500">
            <a:solidFill>
              <a:srgbClr val="4B5B68"/>
            </a:solidFill>
          </a:ln>
          <a:effectLst>
            <a:outerShdw blurRad="190500" dist="38100" dir="2700000" algn="tl" rotWithShape="0">
              <a:schemeClr val="bg1">
                <a:alpha val="1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de-DE" sz="900" dirty="0">
              <a:latin typeface="Century Gothic" panose="020B0502020202020204" pitchFamily="34" charset="0"/>
            </a:endParaRPr>
          </a:p>
        </p:txBody>
      </p:sp>
      <p:sp>
        <p:nvSpPr>
          <p:cNvPr id="39" name="Träne 38"/>
          <p:cNvSpPr/>
          <p:nvPr/>
        </p:nvSpPr>
        <p:spPr>
          <a:xfrm>
            <a:off x="6341562" y="2348763"/>
            <a:ext cx="1303260" cy="1303260"/>
          </a:xfrm>
          <a:prstGeom prst="teardrop">
            <a:avLst/>
          </a:prstGeom>
          <a:solidFill>
            <a:srgbClr val="4B5B68"/>
          </a:solidFill>
          <a:ln w="63500">
            <a:solidFill>
              <a:srgbClr val="4B5B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de-DE" sz="900">
              <a:latin typeface="Century Gothic" panose="020B0502020202020204" pitchFamily="34" charset="0"/>
            </a:endParaRPr>
          </a:p>
        </p:txBody>
      </p:sp>
      <p:sp>
        <p:nvSpPr>
          <p:cNvPr id="40" name="Träne 39"/>
          <p:cNvSpPr/>
          <p:nvPr/>
        </p:nvSpPr>
        <p:spPr>
          <a:xfrm rot="16200000">
            <a:off x="4552680" y="2348763"/>
            <a:ext cx="1303260" cy="1303260"/>
          </a:xfrm>
          <a:prstGeom prst="teardrop">
            <a:avLst/>
          </a:prstGeom>
          <a:solidFill>
            <a:schemeClr val="accent5"/>
          </a:solidFill>
          <a:ln w="63500">
            <a:solidFill>
              <a:schemeClr val="accent5"/>
            </a:solidFill>
          </a:ln>
          <a:effectLst>
            <a:outerShdw blurRad="190500" dist="38100" dir="2700000" algn="tl" rotWithShape="0">
              <a:schemeClr val="bg1">
                <a:alpha val="1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de-DE" sz="900" dirty="0">
              <a:latin typeface="Century Gothic" panose="020B0502020202020204" pitchFamily="34" charset="0"/>
            </a:endParaRPr>
          </a:p>
        </p:txBody>
      </p:sp>
      <p:sp>
        <p:nvSpPr>
          <p:cNvPr id="41" name="Träne 40"/>
          <p:cNvSpPr/>
          <p:nvPr/>
        </p:nvSpPr>
        <p:spPr>
          <a:xfrm rot="10800000">
            <a:off x="4552680" y="4149432"/>
            <a:ext cx="1303260" cy="1303260"/>
          </a:xfrm>
          <a:prstGeom prst="teardrop">
            <a:avLst/>
          </a:prstGeom>
          <a:solidFill>
            <a:srgbClr val="4B5B68"/>
          </a:solidFill>
          <a:ln w="63500">
            <a:solidFill>
              <a:srgbClr val="4B5B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de-DE" sz="900">
              <a:latin typeface="Century Gothic" panose="020B0502020202020204" pitchFamily="34" charset="0"/>
            </a:endParaRPr>
          </a:p>
        </p:txBody>
      </p:sp>
      <p:sp>
        <p:nvSpPr>
          <p:cNvPr id="45" name="Textfeld 44"/>
          <p:cNvSpPr txBox="1"/>
          <p:nvPr/>
        </p:nvSpPr>
        <p:spPr>
          <a:xfrm>
            <a:off x="7949920" y="2554489"/>
            <a:ext cx="2283292" cy="461665"/>
          </a:xfrm>
          <a:prstGeom prst="rect">
            <a:avLst/>
          </a:prstGeom>
          <a:noFill/>
        </p:spPr>
        <p:txBody>
          <a:bodyPr wrap="square" rtlCol="0">
            <a:spAutoFit/>
          </a:bodyPr>
          <a:lstStyle/>
          <a:p>
            <a:r>
              <a:rPr lang="en-US" sz="2400" b="1" spc="20" dirty="0">
                <a:solidFill>
                  <a:schemeClr val="bg1"/>
                </a:solidFill>
                <a:latin typeface="Century Gothic"/>
                <a:cs typeface="Century Gothic"/>
              </a:rPr>
              <a:t>Why is SAFAL</a:t>
            </a:r>
            <a:r>
              <a:rPr lang="en-US" sz="2400" spc="20" dirty="0">
                <a:solidFill>
                  <a:schemeClr val="bg2">
                    <a:lumMod val="25000"/>
                  </a:schemeClr>
                </a:solidFill>
                <a:latin typeface="Century Gothic"/>
                <a:cs typeface="Century Gothic"/>
              </a:rPr>
              <a:t>.</a:t>
            </a:r>
          </a:p>
        </p:txBody>
      </p:sp>
      <p:sp>
        <p:nvSpPr>
          <p:cNvPr id="46" name="Träne 45"/>
          <p:cNvSpPr/>
          <p:nvPr/>
        </p:nvSpPr>
        <p:spPr>
          <a:xfrm rot="5400000">
            <a:off x="6331489" y="4134196"/>
            <a:ext cx="1303260" cy="1303260"/>
          </a:xfrm>
          <a:prstGeom prst="teardrop">
            <a:avLst/>
          </a:prstGeom>
          <a:solidFill>
            <a:srgbClr val="5B9BD5"/>
          </a:solidFill>
          <a:ln w="635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de-DE" sz="900">
              <a:latin typeface="Century Gothic" panose="020B0502020202020204" pitchFamily="34" charset="0"/>
            </a:endParaRPr>
          </a:p>
        </p:txBody>
      </p:sp>
      <p:sp>
        <p:nvSpPr>
          <p:cNvPr id="48" name="Textfeld 47"/>
          <p:cNvSpPr txBox="1"/>
          <p:nvPr/>
        </p:nvSpPr>
        <p:spPr>
          <a:xfrm>
            <a:off x="8112887" y="4308772"/>
            <a:ext cx="2034969" cy="954107"/>
          </a:xfrm>
          <a:prstGeom prst="rect">
            <a:avLst/>
          </a:prstGeom>
          <a:noFill/>
        </p:spPr>
        <p:txBody>
          <a:bodyPr wrap="square" rtlCol="0">
            <a:spAutoFit/>
          </a:bodyPr>
          <a:lstStyle/>
          <a:p>
            <a:pPr algn="just"/>
            <a:r>
              <a:rPr lang="en-US" sz="2800" b="1" spc="20" dirty="0">
                <a:solidFill>
                  <a:schemeClr val="bg1"/>
                </a:solidFill>
                <a:latin typeface="Century Gothic"/>
                <a:cs typeface="Century Gothic"/>
              </a:rPr>
              <a:t>Benefits of SAFAL</a:t>
            </a:r>
          </a:p>
        </p:txBody>
      </p:sp>
      <p:sp>
        <p:nvSpPr>
          <p:cNvPr id="49" name="Textfeld 48"/>
          <p:cNvSpPr txBox="1"/>
          <p:nvPr/>
        </p:nvSpPr>
        <p:spPr>
          <a:xfrm>
            <a:off x="2260899" y="2554489"/>
            <a:ext cx="2001450" cy="348813"/>
          </a:xfrm>
          <a:prstGeom prst="rect">
            <a:avLst/>
          </a:prstGeom>
          <a:noFill/>
        </p:spPr>
        <p:txBody>
          <a:bodyPr wrap="square" rtlCol="0">
            <a:spAutoFit/>
          </a:bodyPr>
          <a:lstStyle/>
          <a:p>
            <a:pPr algn="r">
              <a:lnSpc>
                <a:spcPts val="2020"/>
              </a:lnSpc>
            </a:pPr>
            <a:r>
              <a:rPr lang="en-US" sz="2000" b="1" spc="20" dirty="0">
                <a:solidFill>
                  <a:schemeClr val="bg1"/>
                </a:solidFill>
                <a:latin typeface="Century Gothic"/>
                <a:cs typeface="Century Gothic"/>
              </a:rPr>
              <a:t>What is SAFAL</a:t>
            </a:r>
            <a:r>
              <a:rPr lang="en-US" sz="1200" spc="20" dirty="0">
                <a:solidFill>
                  <a:schemeClr val="bg2">
                    <a:lumMod val="25000"/>
                  </a:schemeClr>
                </a:solidFill>
                <a:latin typeface="Century Gothic"/>
                <a:cs typeface="Century Gothic"/>
              </a:rPr>
              <a:t>.</a:t>
            </a:r>
          </a:p>
        </p:txBody>
      </p:sp>
      <p:sp>
        <p:nvSpPr>
          <p:cNvPr id="50" name="Textfeld 49"/>
          <p:cNvSpPr txBox="1"/>
          <p:nvPr/>
        </p:nvSpPr>
        <p:spPr>
          <a:xfrm>
            <a:off x="1895139" y="4393258"/>
            <a:ext cx="2367210" cy="830997"/>
          </a:xfrm>
          <a:prstGeom prst="rect">
            <a:avLst/>
          </a:prstGeom>
          <a:noFill/>
        </p:spPr>
        <p:txBody>
          <a:bodyPr wrap="square" rtlCol="0">
            <a:spAutoFit/>
          </a:bodyPr>
          <a:lstStyle/>
          <a:p>
            <a:pPr algn="r"/>
            <a:r>
              <a:rPr lang="en-US" sz="2400" b="1" spc="20" dirty="0">
                <a:solidFill>
                  <a:schemeClr val="bg1"/>
                </a:solidFill>
                <a:latin typeface="Century Gothic"/>
                <a:cs typeface="Century Gothic"/>
              </a:rPr>
              <a:t>Role of Teachers</a:t>
            </a:r>
          </a:p>
        </p:txBody>
      </p:sp>
      <p:sp>
        <p:nvSpPr>
          <p:cNvPr id="15" name="01">
            <a:extLst>
              <a:ext uri="{FF2B5EF4-FFF2-40B4-BE49-F238E27FC236}">
                <a16:creationId xmlns:a16="http://schemas.microsoft.com/office/drawing/2014/main" id="{D33435D3-E28A-E149-A128-90F684460D5E}"/>
              </a:ext>
            </a:extLst>
          </p:cNvPr>
          <p:cNvSpPr txBox="1"/>
          <p:nvPr/>
        </p:nvSpPr>
        <p:spPr>
          <a:xfrm>
            <a:off x="4833051" y="2835842"/>
            <a:ext cx="769413" cy="355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nSpc>
                <a:spcPct val="90000"/>
              </a:lnSpc>
              <a:defRPr sz="9000" cap="all" spc="0">
                <a:latin typeface="+mn-lt"/>
                <a:ea typeface="+mn-ea"/>
                <a:cs typeface="+mn-cs"/>
                <a:sym typeface="Montserrat ExtraBold"/>
              </a:defRPr>
            </a:lvl1pPr>
          </a:lstStyle>
          <a:p>
            <a:pPr algn="ctr"/>
            <a:r>
              <a:rPr sz="2200" b="1" spc="300" dirty="0">
                <a:solidFill>
                  <a:schemeClr val="bg1"/>
                </a:solidFill>
                <a:latin typeface="Century Gothic" panose="020B0502020202020204" pitchFamily="34" charset="0"/>
              </a:rPr>
              <a:t>01</a:t>
            </a:r>
          </a:p>
        </p:txBody>
      </p:sp>
      <p:sp>
        <p:nvSpPr>
          <p:cNvPr id="16" name="01">
            <a:extLst>
              <a:ext uri="{FF2B5EF4-FFF2-40B4-BE49-F238E27FC236}">
                <a16:creationId xmlns:a16="http://schemas.microsoft.com/office/drawing/2014/main" id="{D683B833-FD20-D445-B419-2C13383D34BA}"/>
              </a:ext>
            </a:extLst>
          </p:cNvPr>
          <p:cNvSpPr txBox="1"/>
          <p:nvPr/>
        </p:nvSpPr>
        <p:spPr>
          <a:xfrm>
            <a:off x="6621933" y="2835842"/>
            <a:ext cx="769413" cy="355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nSpc>
                <a:spcPct val="90000"/>
              </a:lnSpc>
              <a:defRPr sz="9000" cap="all" spc="0">
                <a:latin typeface="+mn-lt"/>
                <a:ea typeface="+mn-ea"/>
                <a:cs typeface="+mn-cs"/>
                <a:sym typeface="Montserrat ExtraBold"/>
              </a:defRPr>
            </a:lvl1pPr>
          </a:lstStyle>
          <a:p>
            <a:pPr algn="ctr"/>
            <a:r>
              <a:rPr sz="2200" b="1" spc="300" dirty="0">
                <a:solidFill>
                  <a:schemeClr val="bg1"/>
                </a:solidFill>
                <a:latin typeface="Century Gothic" panose="020B0502020202020204" pitchFamily="34" charset="0"/>
              </a:rPr>
              <a:t>0</a:t>
            </a:r>
            <a:r>
              <a:rPr lang="en-US" sz="2200" b="1" spc="300" dirty="0">
                <a:solidFill>
                  <a:schemeClr val="bg1"/>
                </a:solidFill>
                <a:latin typeface="Century Gothic" panose="020B0502020202020204" pitchFamily="34" charset="0"/>
              </a:rPr>
              <a:t>2</a:t>
            </a:r>
            <a:endParaRPr sz="2200" b="1" spc="300" dirty="0">
              <a:solidFill>
                <a:schemeClr val="bg1"/>
              </a:solidFill>
              <a:latin typeface="Century Gothic" panose="020B0502020202020204" pitchFamily="34" charset="0"/>
            </a:endParaRPr>
          </a:p>
        </p:txBody>
      </p:sp>
      <p:sp>
        <p:nvSpPr>
          <p:cNvPr id="17" name="01">
            <a:extLst>
              <a:ext uri="{FF2B5EF4-FFF2-40B4-BE49-F238E27FC236}">
                <a16:creationId xmlns:a16="http://schemas.microsoft.com/office/drawing/2014/main" id="{D93E8AAC-1EFC-4144-A7B2-825F73B32822}"/>
              </a:ext>
            </a:extLst>
          </p:cNvPr>
          <p:cNvSpPr txBox="1"/>
          <p:nvPr/>
        </p:nvSpPr>
        <p:spPr>
          <a:xfrm>
            <a:off x="4833050" y="4649959"/>
            <a:ext cx="769413" cy="355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nSpc>
                <a:spcPct val="90000"/>
              </a:lnSpc>
              <a:defRPr sz="9000" cap="all" spc="0">
                <a:latin typeface="+mn-lt"/>
                <a:ea typeface="+mn-ea"/>
                <a:cs typeface="+mn-cs"/>
                <a:sym typeface="Montserrat ExtraBold"/>
              </a:defRPr>
            </a:lvl1pPr>
          </a:lstStyle>
          <a:p>
            <a:pPr algn="ctr"/>
            <a:r>
              <a:rPr sz="2200" b="1" spc="300" dirty="0">
                <a:solidFill>
                  <a:schemeClr val="bg1"/>
                </a:solidFill>
                <a:latin typeface="Century Gothic" panose="020B0502020202020204" pitchFamily="34" charset="0"/>
              </a:rPr>
              <a:t>0</a:t>
            </a:r>
            <a:r>
              <a:rPr lang="en-US" sz="2200" b="1" spc="300" dirty="0">
                <a:solidFill>
                  <a:schemeClr val="bg1"/>
                </a:solidFill>
                <a:latin typeface="Century Gothic" panose="020B0502020202020204" pitchFamily="34" charset="0"/>
              </a:rPr>
              <a:t>3</a:t>
            </a:r>
            <a:endParaRPr sz="2200" b="1" spc="300" dirty="0">
              <a:solidFill>
                <a:schemeClr val="bg1"/>
              </a:solidFill>
              <a:latin typeface="Century Gothic" panose="020B0502020202020204" pitchFamily="34" charset="0"/>
            </a:endParaRPr>
          </a:p>
        </p:txBody>
      </p:sp>
      <p:sp>
        <p:nvSpPr>
          <p:cNvPr id="18" name="01">
            <a:extLst>
              <a:ext uri="{FF2B5EF4-FFF2-40B4-BE49-F238E27FC236}">
                <a16:creationId xmlns:a16="http://schemas.microsoft.com/office/drawing/2014/main" id="{01EF2203-491A-2F4B-B27E-318A6D94642B}"/>
              </a:ext>
            </a:extLst>
          </p:cNvPr>
          <p:cNvSpPr txBox="1"/>
          <p:nvPr/>
        </p:nvSpPr>
        <p:spPr>
          <a:xfrm>
            <a:off x="6611860" y="4649959"/>
            <a:ext cx="769413" cy="355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nSpc>
                <a:spcPct val="90000"/>
              </a:lnSpc>
              <a:defRPr sz="9000" cap="all" spc="0">
                <a:latin typeface="+mn-lt"/>
                <a:ea typeface="+mn-ea"/>
                <a:cs typeface="+mn-cs"/>
                <a:sym typeface="Montserrat ExtraBold"/>
              </a:defRPr>
            </a:lvl1pPr>
          </a:lstStyle>
          <a:p>
            <a:pPr algn="ctr"/>
            <a:r>
              <a:rPr sz="2200" b="1" spc="300" dirty="0">
                <a:solidFill>
                  <a:schemeClr val="bg1"/>
                </a:solidFill>
                <a:latin typeface="Century Gothic" panose="020B0502020202020204" pitchFamily="34" charset="0"/>
              </a:rPr>
              <a:t>0</a:t>
            </a:r>
            <a:r>
              <a:rPr lang="en-US" sz="2200" b="1" spc="300" dirty="0">
                <a:solidFill>
                  <a:schemeClr val="bg1"/>
                </a:solidFill>
                <a:latin typeface="Century Gothic" panose="020B0502020202020204" pitchFamily="34" charset="0"/>
              </a:rPr>
              <a:t>4</a:t>
            </a:r>
            <a:endParaRPr sz="2200" b="1" spc="300" dirty="0">
              <a:solidFill>
                <a:schemeClr val="bg1"/>
              </a:solidFill>
              <a:latin typeface="Century Gothic" panose="020B0502020202020204" pitchFamily="34" charset="0"/>
            </a:endParaRPr>
          </a:p>
        </p:txBody>
      </p:sp>
      <p:sp>
        <p:nvSpPr>
          <p:cNvPr id="19" name="Textfeld 19">
            <a:extLst>
              <a:ext uri="{FF2B5EF4-FFF2-40B4-BE49-F238E27FC236}">
                <a16:creationId xmlns:a16="http://schemas.microsoft.com/office/drawing/2014/main" id="{1987FEC5-4668-1E44-874C-7731595AEA20}"/>
              </a:ext>
            </a:extLst>
          </p:cNvPr>
          <p:cNvSpPr txBox="1"/>
          <p:nvPr/>
        </p:nvSpPr>
        <p:spPr>
          <a:xfrm>
            <a:off x="3036794" y="1028786"/>
            <a:ext cx="6118412" cy="646331"/>
          </a:xfrm>
          <a:prstGeom prst="rect">
            <a:avLst/>
          </a:prstGeom>
          <a:noFill/>
        </p:spPr>
        <p:txBody>
          <a:bodyPr wrap="square" rtlCol="0">
            <a:spAutoFit/>
          </a:bodyPr>
          <a:lstStyle/>
          <a:p>
            <a:pPr algn="ctr"/>
            <a:r>
              <a:rPr lang="en-US" sz="3600" b="1" dirty="0">
                <a:solidFill>
                  <a:srgbClr val="FFFF00"/>
                </a:solidFill>
                <a:latin typeface="Century Gothic" panose="020B0502020202020204" pitchFamily="34" charset="0"/>
              </a:rPr>
              <a:t>AGENDA FOR THE MEETING</a:t>
            </a:r>
          </a:p>
        </p:txBody>
      </p:sp>
      <p:sp>
        <p:nvSpPr>
          <p:cNvPr id="20" name="Gleichschenkliges Dreieck 3">
            <a:extLst>
              <a:ext uri="{FF2B5EF4-FFF2-40B4-BE49-F238E27FC236}">
                <a16:creationId xmlns:a16="http://schemas.microsoft.com/office/drawing/2014/main" id="{C3A71010-A5CE-3C42-9D35-D35242643A54}"/>
              </a:ext>
            </a:extLst>
          </p:cNvPr>
          <p:cNvSpPr/>
          <p:nvPr/>
        </p:nvSpPr>
        <p:spPr>
          <a:xfrm rot="10800000">
            <a:off x="5648141" y="1"/>
            <a:ext cx="895718" cy="463453"/>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p>
        </p:txBody>
      </p:sp>
      <p:sp>
        <p:nvSpPr>
          <p:cNvPr id="27" name="Rechteck 8">
            <a:extLst>
              <a:ext uri="{FF2B5EF4-FFF2-40B4-BE49-F238E27FC236}">
                <a16:creationId xmlns:a16="http://schemas.microsoft.com/office/drawing/2014/main" id="{5217FB84-CC4A-DA47-9D10-4EB2BAA11411}"/>
              </a:ext>
            </a:extLst>
          </p:cNvPr>
          <p:cNvSpPr/>
          <p:nvPr/>
        </p:nvSpPr>
        <p:spPr>
          <a:xfrm>
            <a:off x="-7883601" y="86430"/>
            <a:ext cx="9440006" cy="6685140"/>
          </a:xfrm>
          <a:prstGeom prst="rect">
            <a:avLst/>
          </a:prstGeom>
          <a:blipFill>
            <a:blip r:embed="rId3">
              <a:alphaModFix/>
              <a:extLst>
                <a:ext uri="{BEBA8EAE-BF5A-486C-A8C5-ECC9F3942E4B}">
                  <a14:imgProps xmlns:a14="http://schemas.microsoft.com/office/drawing/2010/main">
                    <a14:imgLayer r:embed="rId5">
                      <a14:imgEffect>
                        <a14:brightnessContrast bright="17000"/>
                      </a14:imgEffect>
                    </a14:imgLayer>
                  </a14:imgProps>
                </a:ext>
              </a:extLst>
            </a:blip>
            <a:stretch>
              <a:fillRect l="-8246" r="-82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a:p>
        </p:txBody>
      </p:sp>
    </p:spTree>
    <p:extLst>
      <p:ext uri="{BB962C8B-B14F-4D97-AF65-F5344CB8AC3E}">
        <p14:creationId xmlns:p14="http://schemas.microsoft.com/office/powerpoint/2010/main" val="255151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0" fill="hold"/>
                                        <p:tgtEl>
                                          <p:spTgt spid="27"/>
                                        </p:tgtEl>
                                        <p:attrNameLst>
                                          <p:attrName>ppt_x</p:attrName>
                                        </p:attrNameLst>
                                      </p:cBhvr>
                                      <p:tavLst>
                                        <p:tav tm="0">
                                          <p:val>
                                            <p:strVal val="0-#ppt_w/2"/>
                                          </p:val>
                                        </p:tav>
                                        <p:tav tm="100000">
                                          <p:val>
                                            <p:strVal val="#ppt_x"/>
                                          </p:val>
                                        </p:tav>
                                      </p:tavLst>
                                    </p:anim>
                                    <p:anim calcmode="lin" valueType="num">
                                      <p:cBhvr additive="base">
                                        <p:cTn id="8" dur="3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3000" fill="hold"/>
                                        <p:tgtEl>
                                          <p:spTgt spid="25"/>
                                        </p:tgtEl>
                                        <p:attrNameLst>
                                          <p:attrName>ppt_x</p:attrName>
                                        </p:attrNameLst>
                                      </p:cBhvr>
                                      <p:tavLst>
                                        <p:tav tm="0">
                                          <p:val>
                                            <p:strVal val="1+#ppt_w/2"/>
                                          </p:val>
                                        </p:tav>
                                        <p:tav tm="100000">
                                          <p:val>
                                            <p:strVal val="#ppt_x"/>
                                          </p:val>
                                        </p:tav>
                                      </p:tavLst>
                                    </p:anim>
                                    <p:anim calcmode="lin" valueType="num">
                                      <p:cBhvr additive="base">
                                        <p:cTn id="12" dur="3000" fill="hold"/>
                                        <p:tgtEl>
                                          <p:spTgt spid="25"/>
                                        </p:tgtEl>
                                        <p:attrNameLst>
                                          <p:attrName>ppt_y</p:attrName>
                                        </p:attrNameLst>
                                      </p:cBhvr>
                                      <p:tavLst>
                                        <p:tav tm="0">
                                          <p:val>
                                            <p:strVal val="#ppt_y"/>
                                          </p:val>
                                        </p:tav>
                                        <p:tav tm="100000">
                                          <p:val>
                                            <p:strVal val="#ppt_y"/>
                                          </p:val>
                                        </p:tav>
                                      </p:tavLst>
                                    </p:anim>
                                  </p:childTnLst>
                                </p:cTn>
                              </p:par>
                              <p:par>
                                <p:cTn id="13" presetID="12" presetClass="entr" presetSubtype="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p:tgtEl>
                                          <p:spTgt spid="20"/>
                                        </p:tgtEl>
                                        <p:attrNameLst>
                                          <p:attrName>ppt_y</p:attrName>
                                        </p:attrNameLst>
                                      </p:cBhvr>
                                      <p:tavLst>
                                        <p:tav tm="0">
                                          <p:val>
                                            <p:strVal val="#ppt_y-#ppt_h*1.125000"/>
                                          </p:val>
                                        </p:tav>
                                        <p:tav tm="100000">
                                          <p:val>
                                            <p:strVal val="#ppt_y"/>
                                          </p:val>
                                        </p:tav>
                                      </p:tavLst>
                                    </p:anim>
                                    <p:animEffect transition="in" filter="wipe(down)">
                                      <p:cBhvr>
                                        <p:cTn id="16" dur="10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childTnLst>
                                </p:cTn>
                              </p:par>
                              <p:par>
                                <p:cTn id="29" presetID="0" presetClass="path" presetSubtype="0" decel="50000" fill="hold" grpId="1" nodeType="withEffect">
                                  <p:stCondLst>
                                    <p:cond delay="0"/>
                                  </p:stCondLst>
                                  <p:childTnLst>
                                    <p:animMotion origin="layout" path="M 0.07318 0.13495 L -2.29167E-6 2.22222E-6 " pathEditMode="relative" rAng="0" ptsTypes="AA">
                                      <p:cBhvr>
                                        <p:cTn id="30" dur="2000" fill="hold"/>
                                        <p:tgtEl>
                                          <p:spTgt spid="40"/>
                                        </p:tgtEl>
                                        <p:attrNameLst>
                                          <p:attrName>ppt_x</p:attrName>
                                          <p:attrName>ppt_y</p:attrName>
                                        </p:attrNameLst>
                                      </p:cBhvr>
                                      <p:rCtr x="-3685" y="-6620"/>
                                    </p:animMotion>
                                  </p:childTnLst>
                                </p:cTn>
                              </p:par>
                              <p:par>
                                <p:cTn id="31" presetID="0" presetClass="path" presetSubtype="0" decel="50000" fill="hold" grpId="1" nodeType="withEffect">
                                  <p:stCondLst>
                                    <p:cond delay="0"/>
                                  </p:stCondLst>
                                  <p:childTnLst>
                                    <p:animMotion origin="layout" path="M -0.07357 0.12917 L 3.33333E-6 2.59259E-6 " pathEditMode="relative" rAng="0" ptsTypes="AA">
                                      <p:cBhvr>
                                        <p:cTn id="32" dur="2000" fill="hold"/>
                                        <p:tgtEl>
                                          <p:spTgt spid="39"/>
                                        </p:tgtEl>
                                        <p:attrNameLst>
                                          <p:attrName>ppt_x</p:attrName>
                                          <p:attrName>ppt_y</p:attrName>
                                        </p:attrNameLst>
                                      </p:cBhvr>
                                      <p:rCtr x="3646" y="-6412"/>
                                    </p:animMotion>
                                  </p:childTnLst>
                                </p:cTn>
                              </p:par>
                              <p:par>
                                <p:cTn id="33" presetID="0" presetClass="path" presetSubtype="0" decel="50000" fill="hold" grpId="1" nodeType="withEffect">
                                  <p:stCondLst>
                                    <p:cond delay="0"/>
                                  </p:stCondLst>
                                  <p:childTnLst>
                                    <p:animMotion origin="layout" path="M 0.07318 -0.13333 L -8.33333E-7 -4.81481E-6 " pathEditMode="relative" rAng="0" ptsTypes="AA">
                                      <p:cBhvr>
                                        <p:cTn id="34" dur="2000" fill="hold"/>
                                        <p:tgtEl>
                                          <p:spTgt spid="41"/>
                                        </p:tgtEl>
                                        <p:attrNameLst>
                                          <p:attrName>ppt_x</p:attrName>
                                          <p:attrName>ppt_y</p:attrName>
                                        </p:attrNameLst>
                                      </p:cBhvr>
                                      <p:rCtr x="-3724" y="6782"/>
                                    </p:animMotion>
                                  </p:childTnLst>
                                </p:cTn>
                              </p:par>
                              <p:par>
                                <p:cTn id="35" presetID="0" presetClass="path" presetSubtype="0" decel="50000" fill="hold" grpId="1" nodeType="withEffect">
                                  <p:stCondLst>
                                    <p:cond delay="0"/>
                                  </p:stCondLst>
                                  <p:childTnLst>
                                    <p:animMotion origin="layout" path="M -0.07266 -0.12917 L 4.58333E-6 4.44444E-6 " pathEditMode="relative" rAng="0" ptsTypes="AA">
                                      <p:cBhvr>
                                        <p:cTn id="36" dur="2000" fill="hold"/>
                                        <p:tgtEl>
                                          <p:spTgt spid="46"/>
                                        </p:tgtEl>
                                        <p:attrNameLst>
                                          <p:attrName>ppt_x</p:attrName>
                                          <p:attrName>ppt_y</p:attrName>
                                        </p:attrNameLst>
                                      </p:cBhvr>
                                      <p:rCtr x="3607" y="6227"/>
                                    </p:animMotion>
                                  </p:childTnLst>
                                </p:cTn>
                              </p:par>
                              <p:par>
                                <p:cTn id="37" presetID="23" presetClass="entr" presetSubtype="16" fill="hold" grpId="0" nodeType="withEffect">
                                  <p:stCondLst>
                                    <p:cond delay="1000"/>
                                  </p:stCondLst>
                                  <p:childTnLst>
                                    <p:set>
                                      <p:cBhvr>
                                        <p:cTn id="38" dur="1" fill="hold">
                                          <p:stCondLst>
                                            <p:cond delay="0"/>
                                          </p:stCondLst>
                                        </p:cTn>
                                        <p:tgtEl>
                                          <p:spTgt spid="21"/>
                                        </p:tgtEl>
                                        <p:attrNameLst>
                                          <p:attrName>style.visibility</p:attrName>
                                        </p:attrNameLst>
                                      </p:cBhvr>
                                      <p:to>
                                        <p:strVal val="visible"/>
                                      </p:to>
                                    </p:set>
                                    <p:anim calcmode="lin" valueType="num">
                                      <p:cBhvr>
                                        <p:cTn id="39" dur="1000" fill="hold"/>
                                        <p:tgtEl>
                                          <p:spTgt spid="21"/>
                                        </p:tgtEl>
                                        <p:attrNameLst>
                                          <p:attrName>ppt_w</p:attrName>
                                        </p:attrNameLst>
                                      </p:cBhvr>
                                      <p:tavLst>
                                        <p:tav tm="0">
                                          <p:val>
                                            <p:fltVal val="0"/>
                                          </p:val>
                                        </p:tav>
                                        <p:tav tm="100000">
                                          <p:val>
                                            <p:strVal val="#ppt_w"/>
                                          </p:val>
                                        </p:tav>
                                      </p:tavLst>
                                    </p:anim>
                                    <p:anim calcmode="lin" valueType="num">
                                      <p:cBhvr>
                                        <p:cTn id="40" dur="1000" fill="hold"/>
                                        <p:tgtEl>
                                          <p:spTgt spid="21"/>
                                        </p:tgtEl>
                                        <p:attrNameLst>
                                          <p:attrName>ppt_h</p:attrName>
                                        </p:attrNameLst>
                                      </p:cBhvr>
                                      <p:tavLst>
                                        <p:tav tm="0">
                                          <p:val>
                                            <p:fltVal val="0"/>
                                          </p:val>
                                        </p:tav>
                                        <p:tav tm="100000">
                                          <p:val>
                                            <p:strVal val="#ppt_h"/>
                                          </p:val>
                                        </p:tav>
                                      </p:tavLst>
                                    </p:anim>
                                  </p:childTnLst>
                                </p:cTn>
                              </p:par>
                              <p:par>
                                <p:cTn id="41" presetID="17" presetClass="entr" presetSubtype="1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strVal val="#ppt_h"/>
                                          </p:val>
                                        </p:tav>
                                        <p:tav tm="100000">
                                          <p:val>
                                            <p:strVal val="#ppt_h"/>
                                          </p:val>
                                        </p:tav>
                                      </p:tavLst>
                                    </p:anim>
                                  </p:childTnLst>
                                </p:cTn>
                              </p:par>
                              <p:par>
                                <p:cTn id="45" presetID="12" presetClass="entr" presetSubtype="2" fill="hold" grpId="0" nodeType="withEffect">
                                  <p:stCondLst>
                                    <p:cond delay="100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1000"/>
                                        <p:tgtEl>
                                          <p:spTgt spid="49"/>
                                        </p:tgtEl>
                                        <p:attrNameLst>
                                          <p:attrName>ppt_x</p:attrName>
                                        </p:attrNameLst>
                                      </p:cBhvr>
                                      <p:tavLst>
                                        <p:tav tm="0">
                                          <p:val>
                                            <p:strVal val="#ppt_x+#ppt_w*1.125000"/>
                                          </p:val>
                                        </p:tav>
                                        <p:tav tm="100000">
                                          <p:val>
                                            <p:strVal val="#ppt_x"/>
                                          </p:val>
                                        </p:tav>
                                      </p:tavLst>
                                    </p:anim>
                                    <p:animEffect transition="in" filter="wipe(left)">
                                      <p:cBhvr>
                                        <p:cTn id="48" dur="1000"/>
                                        <p:tgtEl>
                                          <p:spTgt spid="49"/>
                                        </p:tgtEl>
                                      </p:cBhvr>
                                    </p:animEffect>
                                  </p:childTnLst>
                                </p:cTn>
                              </p:par>
                              <p:par>
                                <p:cTn id="49" presetID="23" presetClass="entr" presetSubtype="16" fill="hold" grpId="0" nodeType="withEffect">
                                  <p:stCondLst>
                                    <p:cond delay="2000"/>
                                  </p:stCondLst>
                                  <p:childTnLst>
                                    <p:set>
                                      <p:cBhvr>
                                        <p:cTn id="50" dur="1" fill="hold">
                                          <p:stCondLst>
                                            <p:cond delay="0"/>
                                          </p:stCondLst>
                                        </p:cTn>
                                        <p:tgtEl>
                                          <p:spTgt spid="23"/>
                                        </p:tgtEl>
                                        <p:attrNameLst>
                                          <p:attrName>style.visibility</p:attrName>
                                        </p:attrNameLst>
                                      </p:cBhvr>
                                      <p:to>
                                        <p:strVal val="visible"/>
                                      </p:to>
                                    </p:set>
                                    <p:anim calcmode="lin" valueType="num">
                                      <p:cBhvr>
                                        <p:cTn id="51" dur="1000" fill="hold"/>
                                        <p:tgtEl>
                                          <p:spTgt spid="23"/>
                                        </p:tgtEl>
                                        <p:attrNameLst>
                                          <p:attrName>ppt_w</p:attrName>
                                        </p:attrNameLst>
                                      </p:cBhvr>
                                      <p:tavLst>
                                        <p:tav tm="0">
                                          <p:val>
                                            <p:fltVal val="0"/>
                                          </p:val>
                                        </p:tav>
                                        <p:tav tm="100000">
                                          <p:val>
                                            <p:strVal val="#ppt_w"/>
                                          </p:val>
                                        </p:tav>
                                      </p:tavLst>
                                    </p:anim>
                                    <p:anim calcmode="lin" valueType="num">
                                      <p:cBhvr>
                                        <p:cTn id="52" dur="1000" fill="hold"/>
                                        <p:tgtEl>
                                          <p:spTgt spid="23"/>
                                        </p:tgtEl>
                                        <p:attrNameLst>
                                          <p:attrName>ppt_h</p:attrName>
                                        </p:attrNameLst>
                                      </p:cBhvr>
                                      <p:tavLst>
                                        <p:tav tm="0">
                                          <p:val>
                                            <p:fltVal val="0"/>
                                          </p:val>
                                        </p:tav>
                                        <p:tav tm="100000">
                                          <p:val>
                                            <p:strVal val="#ppt_h"/>
                                          </p:val>
                                        </p:tav>
                                      </p:tavLst>
                                    </p:anim>
                                  </p:childTnLst>
                                </p:cTn>
                              </p:par>
                              <p:par>
                                <p:cTn id="53" presetID="17" presetClass="entr" presetSubtype="10" fill="hold" grpId="0" nodeType="withEffect">
                                  <p:stCondLst>
                                    <p:cond delay="2000"/>
                                  </p:stCondLst>
                                  <p:childTnLst>
                                    <p:set>
                                      <p:cBhvr>
                                        <p:cTn id="54" dur="1" fill="hold">
                                          <p:stCondLst>
                                            <p:cond delay="0"/>
                                          </p:stCondLst>
                                        </p:cTn>
                                        <p:tgtEl>
                                          <p:spTgt spid="16"/>
                                        </p:tgtEl>
                                        <p:attrNameLst>
                                          <p:attrName>style.visibility</p:attrName>
                                        </p:attrNameLst>
                                      </p:cBhvr>
                                      <p:to>
                                        <p:strVal val="visible"/>
                                      </p:to>
                                    </p:set>
                                    <p:anim calcmode="lin" valueType="num">
                                      <p:cBhvr>
                                        <p:cTn id="55" dur="1000" fill="hold"/>
                                        <p:tgtEl>
                                          <p:spTgt spid="16"/>
                                        </p:tgtEl>
                                        <p:attrNameLst>
                                          <p:attrName>ppt_w</p:attrName>
                                        </p:attrNameLst>
                                      </p:cBhvr>
                                      <p:tavLst>
                                        <p:tav tm="0">
                                          <p:val>
                                            <p:fltVal val="0"/>
                                          </p:val>
                                        </p:tav>
                                        <p:tav tm="100000">
                                          <p:val>
                                            <p:strVal val="#ppt_w"/>
                                          </p:val>
                                        </p:tav>
                                      </p:tavLst>
                                    </p:anim>
                                    <p:anim calcmode="lin" valueType="num">
                                      <p:cBhvr>
                                        <p:cTn id="56" dur="1000" fill="hold"/>
                                        <p:tgtEl>
                                          <p:spTgt spid="16"/>
                                        </p:tgtEl>
                                        <p:attrNameLst>
                                          <p:attrName>ppt_h</p:attrName>
                                        </p:attrNameLst>
                                      </p:cBhvr>
                                      <p:tavLst>
                                        <p:tav tm="0">
                                          <p:val>
                                            <p:strVal val="#ppt_h"/>
                                          </p:val>
                                        </p:tav>
                                        <p:tav tm="100000">
                                          <p:val>
                                            <p:strVal val="#ppt_h"/>
                                          </p:val>
                                        </p:tav>
                                      </p:tavLst>
                                    </p:anim>
                                  </p:childTnLst>
                                </p:cTn>
                              </p:par>
                              <p:par>
                                <p:cTn id="57" presetID="12" presetClass="entr" presetSubtype="8" fill="hold" grpId="0" nodeType="withEffect">
                                  <p:stCondLst>
                                    <p:cond delay="200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1000"/>
                                        <p:tgtEl>
                                          <p:spTgt spid="45"/>
                                        </p:tgtEl>
                                        <p:attrNameLst>
                                          <p:attrName>ppt_x</p:attrName>
                                        </p:attrNameLst>
                                      </p:cBhvr>
                                      <p:tavLst>
                                        <p:tav tm="0">
                                          <p:val>
                                            <p:strVal val="#ppt_x-#ppt_w*1.125000"/>
                                          </p:val>
                                        </p:tav>
                                        <p:tav tm="100000">
                                          <p:val>
                                            <p:strVal val="#ppt_x"/>
                                          </p:val>
                                        </p:tav>
                                      </p:tavLst>
                                    </p:anim>
                                    <p:animEffect transition="in" filter="wipe(right)">
                                      <p:cBhvr>
                                        <p:cTn id="60" dur="1000"/>
                                        <p:tgtEl>
                                          <p:spTgt spid="45"/>
                                        </p:tgtEl>
                                      </p:cBhvr>
                                    </p:animEffect>
                                  </p:childTnLst>
                                </p:cTn>
                              </p:par>
                              <p:par>
                                <p:cTn id="61" presetID="23" presetClass="entr" presetSubtype="16" fill="hold" grpId="0" nodeType="withEffect">
                                  <p:stCondLst>
                                    <p:cond delay="300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childTnLst>
                                </p:cTn>
                              </p:par>
                              <p:par>
                                <p:cTn id="65" presetID="17" presetClass="entr" presetSubtype="10" fill="hold" grpId="0" nodeType="withEffect">
                                  <p:stCondLst>
                                    <p:cond delay="300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strVal val="#ppt_h"/>
                                          </p:val>
                                        </p:tav>
                                        <p:tav tm="100000">
                                          <p:val>
                                            <p:strVal val="#ppt_h"/>
                                          </p:val>
                                        </p:tav>
                                      </p:tavLst>
                                    </p:anim>
                                  </p:childTnLst>
                                </p:cTn>
                              </p:par>
                              <p:par>
                                <p:cTn id="69" presetID="12" presetClass="entr" presetSubtype="2" fill="hold" grpId="0" nodeType="withEffect">
                                  <p:stCondLst>
                                    <p:cond delay="3000"/>
                                  </p:stCondLst>
                                  <p:childTnLst>
                                    <p:set>
                                      <p:cBhvr>
                                        <p:cTn id="70" dur="1" fill="hold">
                                          <p:stCondLst>
                                            <p:cond delay="0"/>
                                          </p:stCondLst>
                                        </p:cTn>
                                        <p:tgtEl>
                                          <p:spTgt spid="50"/>
                                        </p:tgtEl>
                                        <p:attrNameLst>
                                          <p:attrName>style.visibility</p:attrName>
                                        </p:attrNameLst>
                                      </p:cBhvr>
                                      <p:to>
                                        <p:strVal val="visible"/>
                                      </p:to>
                                    </p:set>
                                    <p:anim calcmode="lin" valueType="num">
                                      <p:cBhvr additive="base">
                                        <p:cTn id="71" dur="1000"/>
                                        <p:tgtEl>
                                          <p:spTgt spid="50"/>
                                        </p:tgtEl>
                                        <p:attrNameLst>
                                          <p:attrName>ppt_x</p:attrName>
                                        </p:attrNameLst>
                                      </p:cBhvr>
                                      <p:tavLst>
                                        <p:tav tm="0">
                                          <p:val>
                                            <p:strVal val="#ppt_x+#ppt_w*1.125000"/>
                                          </p:val>
                                        </p:tav>
                                        <p:tav tm="100000">
                                          <p:val>
                                            <p:strVal val="#ppt_x"/>
                                          </p:val>
                                        </p:tav>
                                      </p:tavLst>
                                    </p:anim>
                                    <p:animEffect transition="in" filter="wipe(left)">
                                      <p:cBhvr>
                                        <p:cTn id="72" dur="1000"/>
                                        <p:tgtEl>
                                          <p:spTgt spid="50"/>
                                        </p:tgtEl>
                                      </p:cBhvr>
                                    </p:animEffect>
                                  </p:childTnLst>
                                </p:cTn>
                              </p:par>
                              <p:par>
                                <p:cTn id="73" presetID="23" presetClass="entr" presetSubtype="16" fill="hold" grpId="0" nodeType="withEffect">
                                  <p:stCondLst>
                                    <p:cond delay="4000"/>
                                  </p:stCondLst>
                                  <p:childTnLst>
                                    <p:set>
                                      <p:cBhvr>
                                        <p:cTn id="74" dur="1" fill="hold">
                                          <p:stCondLst>
                                            <p:cond delay="0"/>
                                          </p:stCondLst>
                                        </p:cTn>
                                        <p:tgtEl>
                                          <p:spTgt spid="22"/>
                                        </p:tgtEl>
                                        <p:attrNameLst>
                                          <p:attrName>style.visibility</p:attrName>
                                        </p:attrNameLst>
                                      </p:cBhvr>
                                      <p:to>
                                        <p:strVal val="visible"/>
                                      </p:to>
                                    </p:set>
                                    <p:anim calcmode="lin" valueType="num">
                                      <p:cBhvr>
                                        <p:cTn id="75" dur="1000" fill="hold"/>
                                        <p:tgtEl>
                                          <p:spTgt spid="22"/>
                                        </p:tgtEl>
                                        <p:attrNameLst>
                                          <p:attrName>ppt_w</p:attrName>
                                        </p:attrNameLst>
                                      </p:cBhvr>
                                      <p:tavLst>
                                        <p:tav tm="0">
                                          <p:val>
                                            <p:fltVal val="0"/>
                                          </p:val>
                                        </p:tav>
                                        <p:tav tm="100000">
                                          <p:val>
                                            <p:strVal val="#ppt_w"/>
                                          </p:val>
                                        </p:tav>
                                      </p:tavLst>
                                    </p:anim>
                                    <p:anim calcmode="lin" valueType="num">
                                      <p:cBhvr>
                                        <p:cTn id="76" dur="1000" fill="hold"/>
                                        <p:tgtEl>
                                          <p:spTgt spid="22"/>
                                        </p:tgtEl>
                                        <p:attrNameLst>
                                          <p:attrName>ppt_h</p:attrName>
                                        </p:attrNameLst>
                                      </p:cBhvr>
                                      <p:tavLst>
                                        <p:tav tm="0">
                                          <p:val>
                                            <p:fltVal val="0"/>
                                          </p:val>
                                        </p:tav>
                                        <p:tav tm="100000">
                                          <p:val>
                                            <p:strVal val="#ppt_h"/>
                                          </p:val>
                                        </p:tav>
                                      </p:tavLst>
                                    </p:anim>
                                  </p:childTnLst>
                                </p:cTn>
                              </p:par>
                              <p:par>
                                <p:cTn id="77" presetID="17" presetClass="entr" presetSubtype="10" fill="hold" grpId="0" nodeType="withEffect">
                                  <p:stCondLst>
                                    <p:cond delay="4000"/>
                                  </p:stCondLst>
                                  <p:childTnLst>
                                    <p:set>
                                      <p:cBhvr>
                                        <p:cTn id="78" dur="1" fill="hold">
                                          <p:stCondLst>
                                            <p:cond delay="0"/>
                                          </p:stCondLst>
                                        </p:cTn>
                                        <p:tgtEl>
                                          <p:spTgt spid="18"/>
                                        </p:tgtEl>
                                        <p:attrNameLst>
                                          <p:attrName>style.visibility</p:attrName>
                                        </p:attrNameLst>
                                      </p:cBhvr>
                                      <p:to>
                                        <p:strVal val="visible"/>
                                      </p:to>
                                    </p:set>
                                    <p:anim calcmode="lin" valueType="num">
                                      <p:cBhvr>
                                        <p:cTn id="79" dur="1000" fill="hold"/>
                                        <p:tgtEl>
                                          <p:spTgt spid="18"/>
                                        </p:tgtEl>
                                        <p:attrNameLst>
                                          <p:attrName>ppt_w</p:attrName>
                                        </p:attrNameLst>
                                      </p:cBhvr>
                                      <p:tavLst>
                                        <p:tav tm="0">
                                          <p:val>
                                            <p:fltVal val="0"/>
                                          </p:val>
                                        </p:tav>
                                        <p:tav tm="100000">
                                          <p:val>
                                            <p:strVal val="#ppt_w"/>
                                          </p:val>
                                        </p:tav>
                                      </p:tavLst>
                                    </p:anim>
                                    <p:anim calcmode="lin" valueType="num">
                                      <p:cBhvr>
                                        <p:cTn id="80" dur="1000" fill="hold"/>
                                        <p:tgtEl>
                                          <p:spTgt spid="18"/>
                                        </p:tgtEl>
                                        <p:attrNameLst>
                                          <p:attrName>ppt_h</p:attrName>
                                        </p:attrNameLst>
                                      </p:cBhvr>
                                      <p:tavLst>
                                        <p:tav tm="0">
                                          <p:val>
                                            <p:strVal val="#ppt_h"/>
                                          </p:val>
                                        </p:tav>
                                        <p:tav tm="100000">
                                          <p:val>
                                            <p:strVal val="#ppt_h"/>
                                          </p:val>
                                        </p:tav>
                                      </p:tavLst>
                                    </p:anim>
                                  </p:childTnLst>
                                </p:cTn>
                              </p:par>
                              <p:par>
                                <p:cTn id="81" presetID="12" presetClass="entr" presetSubtype="8" fill="hold" grpId="0" nodeType="withEffect">
                                  <p:stCondLst>
                                    <p:cond delay="400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1000"/>
                                        <p:tgtEl>
                                          <p:spTgt spid="48"/>
                                        </p:tgtEl>
                                        <p:attrNameLst>
                                          <p:attrName>ppt_x</p:attrName>
                                        </p:attrNameLst>
                                      </p:cBhvr>
                                      <p:tavLst>
                                        <p:tav tm="0">
                                          <p:val>
                                            <p:strVal val="#ppt_x-#ppt_w*1.125000"/>
                                          </p:val>
                                        </p:tav>
                                        <p:tav tm="100000">
                                          <p:val>
                                            <p:strVal val="#ppt_x"/>
                                          </p:val>
                                        </p:tav>
                                      </p:tavLst>
                                    </p:anim>
                                    <p:animEffect transition="in" filter="wipe(right)">
                                      <p:cBhvr>
                                        <p:cTn id="8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24" grpId="0" animBg="1"/>
      <p:bldP spid="22" grpId="0" animBg="1"/>
      <p:bldP spid="21" grpId="0" animBg="1"/>
      <p:bldP spid="39" grpId="0" animBg="1"/>
      <p:bldP spid="39" grpId="1" animBg="1"/>
      <p:bldP spid="40" grpId="0" animBg="1"/>
      <p:bldP spid="40" grpId="1" animBg="1"/>
      <p:bldP spid="41" grpId="0" animBg="1"/>
      <p:bldP spid="41" grpId="1" animBg="1"/>
      <p:bldP spid="45" grpId="0"/>
      <p:bldP spid="46" grpId="0" animBg="1"/>
      <p:bldP spid="46" grpId="1" animBg="1"/>
      <p:bldP spid="48" grpId="0"/>
      <p:bldP spid="49" grpId="0"/>
      <p:bldP spid="50" grpId="0"/>
      <p:bldP spid="15" grpId="0" animBg="1"/>
      <p:bldP spid="16" grpId="0" animBg="1"/>
      <p:bldP spid="17" grpId="0" animBg="1"/>
      <p:bldP spid="18" grpId="0" animBg="1"/>
      <p:bldP spid="20"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70149-953F-447B-9F63-A1F9DFFBC3C4}"/>
              </a:ext>
            </a:extLst>
          </p:cNvPr>
          <p:cNvSpPr>
            <a:spLocks noGrp="1"/>
          </p:cNvSpPr>
          <p:nvPr>
            <p:ph type="title"/>
          </p:nvPr>
        </p:nvSpPr>
        <p:spPr/>
        <p:txBody>
          <a:bodyPr>
            <a:normAutofit fontScale="90000"/>
          </a:bodyPr>
          <a:lstStyle/>
          <a:p>
            <a:r>
              <a:rPr lang="en-US" dirty="0">
                <a:solidFill>
                  <a:srgbClr val="FFFF00"/>
                </a:solidFill>
              </a:rPr>
              <a:t>Relevant sections from National Education Policy 2020 pertaining to assessments at key stages:</a:t>
            </a:r>
          </a:p>
        </p:txBody>
      </p:sp>
      <p:sp>
        <p:nvSpPr>
          <p:cNvPr id="3" name="Content Placeholder 2">
            <a:extLst>
              <a:ext uri="{FF2B5EF4-FFF2-40B4-BE49-F238E27FC236}">
                <a16:creationId xmlns:a16="http://schemas.microsoft.com/office/drawing/2014/main" id="{8A774E1C-DBBD-4DFA-B1F9-CB0EE0D84D3D}"/>
              </a:ext>
            </a:extLst>
          </p:cNvPr>
          <p:cNvSpPr>
            <a:spLocks noGrp="1"/>
          </p:cNvSpPr>
          <p:nvPr>
            <p:ph idx="1"/>
          </p:nvPr>
        </p:nvSpPr>
        <p:spPr>
          <a:xfrm>
            <a:off x="838200" y="1990581"/>
            <a:ext cx="10515600" cy="4294476"/>
          </a:xfrm>
        </p:spPr>
        <p:txBody>
          <a:bodyPr>
            <a:normAutofit lnSpcReduction="10000"/>
          </a:bodyPr>
          <a:lstStyle/>
          <a:p>
            <a:pPr algn="just"/>
            <a:r>
              <a:rPr lang="en-US" dirty="0">
                <a:solidFill>
                  <a:schemeClr val="bg1"/>
                </a:solidFill>
              </a:rPr>
              <a:t>To track progress throughout the school years, and not just at the end of Grades 10 and 12 - for the benefit of students, parents, teachers, principals, and the entire schooling system in planning improvements to schools and teaching-learning processes - all students will take school examinations in Grades 3, 5, and 8 which will be conducted by the appropriate authority. </a:t>
            </a:r>
          </a:p>
          <a:p>
            <a:pPr algn="just"/>
            <a:r>
              <a:rPr lang="en-US" dirty="0">
                <a:solidFill>
                  <a:schemeClr val="bg1"/>
                </a:solidFill>
              </a:rPr>
              <a:t>These examinations would test achievement of basic learning outcomes, through assessment of core concepts and knowledge from the national and local curricula, along with relevant higher-order skills and application of knowledge in real-life situations, rather than rote memorization</a:t>
            </a:r>
          </a:p>
        </p:txBody>
      </p:sp>
      <p:pic>
        <p:nvPicPr>
          <p:cNvPr id="4" name="Picture 3">
            <a:extLst>
              <a:ext uri="{FF2B5EF4-FFF2-40B4-BE49-F238E27FC236}">
                <a16:creationId xmlns:a16="http://schemas.microsoft.com/office/drawing/2014/main" id="{25C35461-1590-4CE0-A51F-9840CB322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4939" y="119752"/>
            <a:ext cx="2151057" cy="1194777"/>
          </a:xfrm>
          <a:prstGeom prst="rect">
            <a:avLst/>
          </a:prstGeom>
        </p:spPr>
      </p:pic>
    </p:spTree>
    <p:extLst>
      <p:ext uri="{BB962C8B-B14F-4D97-AF65-F5344CB8AC3E}">
        <p14:creationId xmlns:p14="http://schemas.microsoft.com/office/powerpoint/2010/main" val="1643791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A202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0A0A75-7811-4BF0-86D0-6C17C475F8B2}"/>
              </a:ext>
            </a:extLst>
          </p:cNvPr>
          <p:cNvSpPr>
            <a:spLocks noGrp="1"/>
          </p:cNvSpPr>
          <p:nvPr>
            <p:ph type="title"/>
          </p:nvPr>
        </p:nvSpPr>
        <p:spPr>
          <a:xfrm>
            <a:off x="3881438" y="252552"/>
            <a:ext cx="3776663" cy="929175"/>
          </a:xfrm>
        </p:spPr>
        <p:txBody>
          <a:bodyPr>
            <a:normAutofit/>
          </a:bodyPr>
          <a:lstStyle/>
          <a:p>
            <a:pPr algn="ctr"/>
            <a:r>
              <a:rPr lang="en-US" dirty="0">
                <a:solidFill>
                  <a:schemeClr val="bg1"/>
                </a:solidFill>
              </a:rPr>
              <a:t>Why SAFAL</a:t>
            </a:r>
          </a:p>
        </p:txBody>
      </p:sp>
      <p:pic>
        <p:nvPicPr>
          <p:cNvPr id="6" name="Picture 5">
            <a:extLst>
              <a:ext uri="{FF2B5EF4-FFF2-40B4-BE49-F238E27FC236}">
                <a16:creationId xmlns:a16="http://schemas.microsoft.com/office/drawing/2014/main" id="{0FC9BEF3-0219-4D86-8AA7-214853C075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4939" y="119752"/>
            <a:ext cx="2151057" cy="1194777"/>
          </a:xfrm>
          <a:prstGeom prst="rect">
            <a:avLst/>
          </a:prstGeom>
        </p:spPr>
      </p:pic>
      <p:graphicFrame>
        <p:nvGraphicFramePr>
          <p:cNvPr id="2" name="Diagram 1">
            <a:extLst>
              <a:ext uri="{FF2B5EF4-FFF2-40B4-BE49-F238E27FC236}">
                <a16:creationId xmlns:a16="http://schemas.microsoft.com/office/drawing/2014/main" id="{5B058719-7161-4749-B49E-D518B01DDC38}"/>
              </a:ext>
            </a:extLst>
          </p:cNvPr>
          <p:cNvGraphicFramePr/>
          <p:nvPr>
            <p:extLst>
              <p:ext uri="{D42A27DB-BD31-4B8C-83A1-F6EECF244321}">
                <p14:modId xmlns:p14="http://schemas.microsoft.com/office/powerpoint/2010/main" val="2685217560"/>
              </p:ext>
            </p:extLst>
          </p:nvPr>
        </p:nvGraphicFramePr>
        <p:xfrm>
          <a:off x="304800" y="1426612"/>
          <a:ext cx="11582400" cy="5028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2523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4000">
              <a:schemeClr val="accent1">
                <a:lumMod val="45000"/>
                <a:lumOff val="55000"/>
              </a:schemeClr>
            </a:gs>
            <a:gs pos="76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87404"/>
          <a:stretch/>
        </p:blipFill>
        <p:spPr>
          <a:xfrm>
            <a:off x="-3574" y="1440874"/>
            <a:ext cx="12195574" cy="871290"/>
          </a:xfrm>
          <a:prstGeom prst="rect">
            <a:avLst/>
          </a:prstGeom>
        </p:spPr>
      </p:pic>
      <p:sp>
        <p:nvSpPr>
          <p:cNvPr id="5" name="Oval 4">
            <a:extLst>
              <a:ext uri="{FF2B5EF4-FFF2-40B4-BE49-F238E27FC236}">
                <a16:creationId xmlns:a16="http://schemas.microsoft.com/office/drawing/2014/main" id="{390547C5-5DF2-4277-91B4-A5A7D20B3CE6}"/>
              </a:ext>
            </a:extLst>
          </p:cNvPr>
          <p:cNvSpPr/>
          <p:nvPr/>
        </p:nvSpPr>
        <p:spPr>
          <a:xfrm>
            <a:off x="9429538" y="1006194"/>
            <a:ext cx="455566" cy="455566"/>
          </a:xfrm>
          <a:prstGeom prst="ellipse">
            <a:avLst/>
          </a:prstGeom>
          <a:gradFill>
            <a:gsLst>
              <a:gs pos="2000">
                <a:srgbClr val="1FBFA4">
                  <a:alpha val="79000"/>
                </a:srgbClr>
              </a:gs>
              <a:gs pos="100000">
                <a:srgbClr val="7B7BAD">
                  <a:alpha val="50000"/>
                </a:srgbClr>
              </a:gs>
            </a:gsLst>
            <a:path path="circle">
              <a:fillToRect l="50000" t="-80000" r="50000" b="180000"/>
            </a:path>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73888B7C-437B-48EC-863B-7B7DF560785E}"/>
              </a:ext>
            </a:extLst>
          </p:cNvPr>
          <p:cNvSpPr/>
          <p:nvPr/>
        </p:nvSpPr>
        <p:spPr>
          <a:xfrm>
            <a:off x="350693" y="803815"/>
            <a:ext cx="404757" cy="404757"/>
          </a:xfrm>
          <a:prstGeom prst="ellipse">
            <a:avLst/>
          </a:prstGeom>
          <a:gradFill>
            <a:gsLst>
              <a:gs pos="2000">
                <a:srgbClr val="1FBFA4">
                  <a:alpha val="79000"/>
                </a:srgbClr>
              </a:gs>
              <a:gs pos="100000">
                <a:srgbClr val="7B7BAD">
                  <a:alpha val="50000"/>
                </a:srgbClr>
              </a:gs>
            </a:gsLst>
            <a:path path="circle">
              <a:fillToRect l="50000" t="-80000" r="50000" b="180000"/>
            </a:path>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C6C90FDC-B5EF-4D10-9065-66AF93959DAB}"/>
              </a:ext>
            </a:extLst>
          </p:cNvPr>
          <p:cNvSpPr/>
          <p:nvPr/>
        </p:nvSpPr>
        <p:spPr>
          <a:xfrm>
            <a:off x="10489640" y="5591481"/>
            <a:ext cx="383043" cy="383043"/>
          </a:xfrm>
          <a:prstGeom prst="ellipse">
            <a:avLst/>
          </a:prstGeom>
          <a:gradFill>
            <a:gsLst>
              <a:gs pos="2000">
                <a:srgbClr val="1FBFA4">
                  <a:alpha val="79000"/>
                </a:srgbClr>
              </a:gs>
              <a:gs pos="100000">
                <a:srgbClr val="7B7BAD">
                  <a:alpha val="50000"/>
                </a:srgbClr>
              </a:gs>
            </a:gsLst>
            <a:path path="circle">
              <a:fillToRect l="50000" t="-80000" r="50000" b="180000"/>
            </a:path>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 name="Line">
            <a:extLst>
              <a:ext uri="{FF2B5EF4-FFF2-40B4-BE49-F238E27FC236}">
                <a16:creationId xmlns:a16="http://schemas.microsoft.com/office/drawing/2014/main" id="{5385C74A-F45C-4C35-B881-2DA34F6F4029}"/>
              </a:ext>
            </a:extLst>
          </p:cNvPr>
          <p:cNvSpPr/>
          <p:nvPr/>
        </p:nvSpPr>
        <p:spPr>
          <a:xfrm flipV="1">
            <a:off x="2550253" y="4699231"/>
            <a:ext cx="2163006" cy="1435792"/>
          </a:xfrm>
          <a:prstGeom prst="line">
            <a:avLst/>
          </a:prstGeom>
          <a:noFill/>
          <a:ln w="25400" cap="rnd" cmpd="sng">
            <a:gradFill>
              <a:gsLst>
                <a:gs pos="0">
                  <a:srgbClr val="3D1E66">
                    <a:alpha val="0"/>
                  </a:srgbClr>
                </a:gs>
                <a:gs pos="100000">
                  <a:srgbClr val="7B7BAC">
                    <a:alpha val="50000"/>
                  </a:srgbClr>
                </a:gs>
              </a:gsLst>
              <a:lin ang="5400000" scaled="1"/>
            </a:gradFill>
            <a:prstDash val="solid"/>
            <a:round/>
          </a:ln>
        </p:spPr>
        <p:txBody>
          <a:bodyPr wrap="square"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1" i="0" u="none" strike="noStrike" kern="0" cap="none" spc="0" normalizeH="0" baseline="0" noProof="0">
              <a:ln>
                <a:noFill/>
              </a:ln>
              <a:solidFill>
                <a:srgbClr val="3D4251"/>
              </a:solidFill>
              <a:effectLst/>
              <a:highlight>
                <a:srgbClr val="FF0000"/>
              </a:highlight>
              <a:uLnTx/>
              <a:uFillTx/>
              <a:latin typeface="Lato"/>
              <a:ea typeface="+mn-ea"/>
              <a:cs typeface="+mn-cs"/>
              <a:sym typeface="Helvetica Neue"/>
            </a:endParaRPr>
          </a:p>
        </p:txBody>
      </p:sp>
      <p:sp>
        <p:nvSpPr>
          <p:cNvPr id="9" name="Line">
            <a:extLst>
              <a:ext uri="{FF2B5EF4-FFF2-40B4-BE49-F238E27FC236}">
                <a16:creationId xmlns:a16="http://schemas.microsoft.com/office/drawing/2014/main" id="{BD916832-D0CA-4A63-B0A2-042E403BE8CE}"/>
              </a:ext>
            </a:extLst>
          </p:cNvPr>
          <p:cNvSpPr/>
          <p:nvPr/>
        </p:nvSpPr>
        <p:spPr>
          <a:xfrm flipV="1">
            <a:off x="7279737" y="489596"/>
            <a:ext cx="2163006" cy="1435792"/>
          </a:xfrm>
          <a:prstGeom prst="line">
            <a:avLst/>
          </a:prstGeom>
          <a:noFill/>
          <a:ln w="25400" cap="rnd" cmpd="sng">
            <a:gradFill>
              <a:gsLst>
                <a:gs pos="0">
                  <a:srgbClr val="3D1E66">
                    <a:alpha val="0"/>
                  </a:srgbClr>
                </a:gs>
                <a:gs pos="100000">
                  <a:srgbClr val="7B7BAC">
                    <a:alpha val="50000"/>
                  </a:srgbClr>
                </a:gs>
              </a:gsLst>
              <a:lin ang="5400000" scaled="1"/>
            </a:gradFill>
            <a:prstDash val="solid"/>
            <a:round/>
          </a:ln>
        </p:spPr>
        <p:txBody>
          <a:bodyPr wrap="square"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1" i="0" u="none" strike="noStrike" kern="0" cap="none" spc="0" normalizeH="0" baseline="0" noProof="0">
              <a:ln>
                <a:noFill/>
              </a:ln>
              <a:solidFill>
                <a:srgbClr val="3D4251"/>
              </a:solidFill>
              <a:effectLst/>
              <a:highlight>
                <a:srgbClr val="FF0000"/>
              </a:highlight>
              <a:uLnTx/>
              <a:uFillTx/>
              <a:latin typeface="Lato"/>
              <a:ea typeface="+mn-ea"/>
              <a:cs typeface="+mn-cs"/>
              <a:sym typeface="Helvetica Neue"/>
            </a:endParaRPr>
          </a:p>
        </p:txBody>
      </p:sp>
      <p:sp>
        <p:nvSpPr>
          <p:cNvPr id="10" name="Line">
            <a:extLst>
              <a:ext uri="{FF2B5EF4-FFF2-40B4-BE49-F238E27FC236}">
                <a16:creationId xmlns:a16="http://schemas.microsoft.com/office/drawing/2014/main" id="{F3FBFC58-5E9E-4C86-8273-C1088FE492EB}"/>
              </a:ext>
            </a:extLst>
          </p:cNvPr>
          <p:cNvSpPr/>
          <p:nvPr/>
        </p:nvSpPr>
        <p:spPr>
          <a:xfrm flipV="1">
            <a:off x="1797061" y="2787801"/>
            <a:ext cx="2163006" cy="1435792"/>
          </a:xfrm>
          <a:prstGeom prst="line">
            <a:avLst/>
          </a:prstGeom>
          <a:noFill/>
          <a:ln w="25400" cap="rnd" cmpd="sng">
            <a:gradFill>
              <a:gsLst>
                <a:gs pos="0">
                  <a:srgbClr val="3D1E66">
                    <a:alpha val="0"/>
                  </a:srgbClr>
                </a:gs>
                <a:gs pos="100000">
                  <a:srgbClr val="7B7BAC">
                    <a:alpha val="50000"/>
                  </a:srgbClr>
                </a:gs>
              </a:gsLst>
              <a:lin ang="5400000" scaled="1"/>
            </a:gradFill>
            <a:prstDash val="solid"/>
            <a:round/>
          </a:ln>
        </p:spPr>
        <p:txBody>
          <a:bodyPr wrap="square"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1" i="0" u="none" strike="noStrike" kern="0" cap="none" spc="0" normalizeH="0" baseline="0" noProof="0">
              <a:ln>
                <a:noFill/>
              </a:ln>
              <a:solidFill>
                <a:srgbClr val="3D4251"/>
              </a:solidFill>
              <a:effectLst/>
              <a:highlight>
                <a:srgbClr val="FF0000"/>
              </a:highlight>
              <a:uLnTx/>
              <a:uFillTx/>
              <a:latin typeface="Lato"/>
              <a:ea typeface="+mn-ea"/>
              <a:cs typeface="+mn-cs"/>
              <a:sym typeface="Helvetica Neue"/>
            </a:endParaRPr>
          </a:p>
        </p:txBody>
      </p:sp>
      <p:sp>
        <p:nvSpPr>
          <p:cNvPr id="11" name="Line">
            <a:extLst>
              <a:ext uri="{FF2B5EF4-FFF2-40B4-BE49-F238E27FC236}">
                <a16:creationId xmlns:a16="http://schemas.microsoft.com/office/drawing/2014/main" id="{D029837C-2DCB-4F4E-94F9-4C0ABC10F0F7}"/>
              </a:ext>
            </a:extLst>
          </p:cNvPr>
          <p:cNvSpPr/>
          <p:nvPr/>
        </p:nvSpPr>
        <p:spPr>
          <a:xfrm flipV="1">
            <a:off x="1797061" y="-216137"/>
            <a:ext cx="2163006" cy="1435792"/>
          </a:xfrm>
          <a:prstGeom prst="line">
            <a:avLst/>
          </a:prstGeom>
          <a:noFill/>
          <a:ln w="25400" cap="rnd" cmpd="sng">
            <a:gradFill>
              <a:gsLst>
                <a:gs pos="0">
                  <a:srgbClr val="3D1E66">
                    <a:alpha val="0"/>
                  </a:srgbClr>
                </a:gs>
                <a:gs pos="100000">
                  <a:srgbClr val="7B7BAC">
                    <a:alpha val="50000"/>
                  </a:srgbClr>
                </a:gs>
              </a:gsLst>
              <a:lin ang="5400000" scaled="1"/>
            </a:gradFill>
            <a:prstDash val="solid"/>
            <a:round/>
          </a:ln>
        </p:spPr>
        <p:txBody>
          <a:bodyPr wrap="square"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1" i="0" u="none" strike="noStrike" kern="0" cap="none" spc="0" normalizeH="0" baseline="0" noProof="0">
              <a:ln>
                <a:noFill/>
              </a:ln>
              <a:solidFill>
                <a:srgbClr val="3D4251"/>
              </a:solidFill>
              <a:effectLst/>
              <a:highlight>
                <a:srgbClr val="FF0000"/>
              </a:highlight>
              <a:uLnTx/>
              <a:uFillTx/>
              <a:latin typeface="Lato"/>
              <a:ea typeface="+mn-ea"/>
              <a:cs typeface="+mn-cs"/>
              <a:sym typeface="Helvetica Neue"/>
            </a:endParaRPr>
          </a:p>
        </p:txBody>
      </p:sp>
      <p:sp>
        <p:nvSpPr>
          <p:cNvPr id="12" name="Line">
            <a:extLst>
              <a:ext uri="{FF2B5EF4-FFF2-40B4-BE49-F238E27FC236}">
                <a16:creationId xmlns:a16="http://schemas.microsoft.com/office/drawing/2014/main" id="{365771CD-9D8A-4668-8475-991E7F946FDD}"/>
              </a:ext>
            </a:extLst>
          </p:cNvPr>
          <p:cNvSpPr/>
          <p:nvPr/>
        </p:nvSpPr>
        <p:spPr>
          <a:xfrm flipV="1">
            <a:off x="9430091" y="6067400"/>
            <a:ext cx="2163006" cy="1435792"/>
          </a:xfrm>
          <a:prstGeom prst="line">
            <a:avLst/>
          </a:prstGeom>
          <a:noFill/>
          <a:ln w="25400" cap="rnd" cmpd="sng">
            <a:gradFill>
              <a:gsLst>
                <a:gs pos="0">
                  <a:srgbClr val="3D1E66">
                    <a:alpha val="0"/>
                  </a:srgbClr>
                </a:gs>
                <a:gs pos="100000">
                  <a:srgbClr val="7B7BAC">
                    <a:alpha val="50000"/>
                  </a:srgbClr>
                </a:gs>
              </a:gsLst>
              <a:lin ang="5400000" scaled="1"/>
            </a:gradFill>
            <a:prstDash val="solid"/>
            <a:round/>
          </a:ln>
        </p:spPr>
        <p:txBody>
          <a:bodyPr wrap="square"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1" i="0" u="none" strike="noStrike" kern="0" cap="none" spc="0" normalizeH="0" baseline="0" noProof="0">
              <a:ln>
                <a:noFill/>
              </a:ln>
              <a:solidFill>
                <a:srgbClr val="3D4251"/>
              </a:solidFill>
              <a:effectLst/>
              <a:highlight>
                <a:srgbClr val="FF0000"/>
              </a:highlight>
              <a:uLnTx/>
              <a:uFillTx/>
              <a:latin typeface="Lato"/>
              <a:ea typeface="+mn-ea"/>
              <a:cs typeface="+mn-cs"/>
              <a:sym typeface="Helvetica Neue"/>
            </a:endParaRPr>
          </a:p>
        </p:txBody>
      </p:sp>
      <p:sp>
        <p:nvSpPr>
          <p:cNvPr id="13" name="TextBox 12">
            <a:extLst>
              <a:ext uri="{FF2B5EF4-FFF2-40B4-BE49-F238E27FC236}">
                <a16:creationId xmlns:a16="http://schemas.microsoft.com/office/drawing/2014/main" id="{D0B7F5C5-7977-4AEC-96BE-C2D8959C1E41}"/>
              </a:ext>
            </a:extLst>
          </p:cNvPr>
          <p:cNvSpPr txBox="1"/>
          <p:nvPr/>
        </p:nvSpPr>
        <p:spPr>
          <a:xfrm>
            <a:off x="3332426" y="203992"/>
            <a:ext cx="5284871" cy="1015663"/>
          </a:xfrm>
          <a:prstGeom prst="rect">
            <a:avLst/>
          </a:prstGeom>
          <a:noFill/>
        </p:spPr>
        <p:txBody>
          <a:bodyPr wrap="square" rtlCol="0">
            <a:spAutoFit/>
          </a:bodyPr>
          <a:lstStyle/>
          <a:p>
            <a:pPr algn="ctr"/>
            <a:r>
              <a:rPr lang="en-US" sz="6000" dirty="0"/>
              <a:t>FOR WHOM?</a:t>
            </a:r>
          </a:p>
        </p:txBody>
      </p:sp>
      <p:pic>
        <p:nvPicPr>
          <p:cNvPr id="14" name="Picture 13">
            <a:extLst>
              <a:ext uri="{FF2B5EF4-FFF2-40B4-BE49-F238E27FC236}">
                <a16:creationId xmlns:a16="http://schemas.microsoft.com/office/drawing/2014/main" id="{E210A0AD-C513-4997-9C49-2D615DEF1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939" y="119752"/>
            <a:ext cx="2151057" cy="1194777"/>
          </a:xfrm>
          <a:prstGeom prst="rect">
            <a:avLst/>
          </a:prstGeom>
        </p:spPr>
      </p:pic>
      <p:pic>
        <p:nvPicPr>
          <p:cNvPr id="1026" name="Picture 2" descr="Boy and Girl going to school clipart. Free download transparent .PNG |  Creazilla">
            <a:extLst>
              <a:ext uri="{FF2B5EF4-FFF2-40B4-BE49-F238E27FC236}">
                <a16:creationId xmlns:a16="http://schemas.microsoft.com/office/drawing/2014/main" id="{9E4FEC98-B9D4-4435-AA72-67295D0EE4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4285" y="2876666"/>
            <a:ext cx="2937164" cy="29371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Boy and Girl going to school clipart. Free download transparent .PNG |  Creazilla">
            <a:extLst>
              <a:ext uri="{FF2B5EF4-FFF2-40B4-BE49-F238E27FC236}">
                <a16:creationId xmlns:a16="http://schemas.microsoft.com/office/drawing/2014/main" id="{D56DC82F-69B3-4C1A-9337-D28A7E3DE8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450" y="3527994"/>
            <a:ext cx="2255008" cy="22550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Boy and Girl going to school clipart. Free download transparent .PNG |  Creazilla">
            <a:extLst>
              <a:ext uri="{FF2B5EF4-FFF2-40B4-BE49-F238E27FC236}">
                <a16:creationId xmlns:a16="http://schemas.microsoft.com/office/drawing/2014/main" id="{DC3FE894-97D3-4806-B12A-9E45712BB6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5755" y="2251151"/>
            <a:ext cx="3602838" cy="360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94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4000" fill="hold"/>
                                        <p:tgtEl>
                                          <p:spTgt spid="5"/>
                                        </p:tgtEl>
                                        <p:attrNameLst>
                                          <p:attrName>ppt_x</p:attrName>
                                        </p:attrNameLst>
                                      </p:cBhvr>
                                      <p:tavLst>
                                        <p:tav tm="0">
                                          <p:val>
                                            <p:strVal val="#ppt_x"/>
                                          </p:val>
                                        </p:tav>
                                        <p:tav tm="100000">
                                          <p:val>
                                            <p:strVal val="#ppt_x"/>
                                          </p:val>
                                        </p:tav>
                                      </p:tavLst>
                                    </p:anim>
                                    <p:anim calcmode="lin" valueType="num">
                                      <p:cBhvr additive="base">
                                        <p:cTn id="12" dur="4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20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ppt_x"/>
                                          </p:val>
                                        </p:tav>
                                        <p:tav tm="100000">
                                          <p:val>
                                            <p:strVal val="#ppt_x"/>
                                          </p:val>
                                        </p:tav>
                                      </p:tavLst>
                                    </p:anim>
                                    <p:anim calcmode="lin" valueType="num">
                                      <p:cBhvr additive="base">
                                        <p:cTn id="16" dur="20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0"/>
                            </p:stCondLst>
                            <p:childTnLst>
                              <p:par>
                                <p:cTn id="18" presetID="2" presetClass="entr" presetSubtype="12" decel="5000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3000" fill="hold"/>
                                        <p:tgtEl>
                                          <p:spTgt spid="11"/>
                                        </p:tgtEl>
                                        <p:attrNameLst>
                                          <p:attrName>ppt_x</p:attrName>
                                        </p:attrNameLst>
                                      </p:cBhvr>
                                      <p:tavLst>
                                        <p:tav tm="0">
                                          <p:val>
                                            <p:strVal val="0-#ppt_w/2"/>
                                          </p:val>
                                        </p:tav>
                                        <p:tav tm="100000">
                                          <p:val>
                                            <p:strVal val="#ppt_x"/>
                                          </p:val>
                                        </p:tav>
                                      </p:tavLst>
                                    </p:anim>
                                    <p:anim calcmode="lin" valueType="num">
                                      <p:cBhvr additive="base">
                                        <p:cTn id="21" dur="30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12" decel="5000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4000" fill="hold"/>
                                        <p:tgtEl>
                                          <p:spTgt spid="8"/>
                                        </p:tgtEl>
                                        <p:attrNameLst>
                                          <p:attrName>ppt_x</p:attrName>
                                        </p:attrNameLst>
                                      </p:cBhvr>
                                      <p:tavLst>
                                        <p:tav tm="0">
                                          <p:val>
                                            <p:strVal val="0-#ppt_w/2"/>
                                          </p:val>
                                        </p:tav>
                                        <p:tav tm="100000">
                                          <p:val>
                                            <p:strVal val="#ppt_x"/>
                                          </p:val>
                                        </p:tav>
                                      </p:tavLst>
                                    </p:anim>
                                    <p:anim calcmode="lin" valueType="num">
                                      <p:cBhvr additive="base">
                                        <p:cTn id="25" dur="40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12" decel="5000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3000" fill="hold"/>
                                        <p:tgtEl>
                                          <p:spTgt spid="9"/>
                                        </p:tgtEl>
                                        <p:attrNameLst>
                                          <p:attrName>ppt_x</p:attrName>
                                        </p:attrNameLst>
                                      </p:cBhvr>
                                      <p:tavLst>
                                        <p:tav tm="0">
                                          <p:val>
                                            <p:strVal val="0-#ppt_w/2"/>
                                          </p:val>
                                        </p:tav>
                                        <p:tav tm="100000">
                                          <p:val>
                                            <p:strVal val="#ppt_x"/>
                                          </p:val>
                                        </p:tav>
                                      </p:tavLst>
                                    </p:anim>
                                    <p:anim calcmode="lin" valueType="num">
                                      <p:cBhvr additive="base">
                                        <p:cTn id="29" dur="3000" fill="hold"/>
                                        <p:tgtEl>
                                          <p:spTgt spid="9"/>
                                        </p:tgtEl>
                                        <p:attrNameLst>
                                          <p:attrName>ppt_y</p:attrName>
                                        </p:attrNameLst>
                                      </p:cBhvr>
                                      <p:tavLst>
                                        <p:tav tm="0">
                                          <p:val>
                                            <p:strVal val="1+#ppt_h/2"/>
                                          </p:val>
                                        </p:tav>
                                        <p:tav tm="100000">
                                          <p:val>
                                            <p:strVal val="#ppt_y"/>
                                          </p:val>
                                        </p:tav>
                                      </p:tavLst>
                                    </p:anim>
                                  </p:childTnLst>
                                </p:cTn>
                              </p:par>
                              <p:par>
                                <p:cTn id="30" presetID="2" presetClass="entr" presetSubtype="12" decel="5000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4000" fill="hold"/>
                                        <p:tgtEl>
                                          <p:spTgt spid="12"/>
                                        </p:tgtEl>
                                        <p:attrNameLst>
                                          <p:attrName>ppt_x</p:attrName>
                                        </p:attrNameLst>
                                      </p:cBhvr>
                                      <p:tavLst>
                                        <p:tav tm="0">
                                          <p:val>
                                            <p:strVal val="0-#ppt_w/2"/>
                                          </p:val>
                                        </p:tav>
                                        <p:tav tm="100000">
                                          <p:val>
                                            <p:strVal val="#ppt_x"/>
                                          </p:val>
                                        </p:tav>
                                      </p:tavLst>
                                    </p:anim>
                                    <p:anim calcmode="lin" valueType="num">
                                      <p:cBhvr additive="base">
                                        <p:cTn id="33" dur="40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3" decel="5000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3000" fill="hold"/>
                                        <p:tgtEl>
                                          <p:spTgt spid="10"/>
                                        </p:tgtEl>
                                        <p:attrNameLst>
                                          <p:attrName>ppt_x</p:attrName>
                                        </p:attrNameLst>
                                      </p:cBhvr>
                                      <p:tavLst>
                                        <p:tav tm="0">
                                          <p:val>
                                            <p:strVal val="1+#ppt_w/2"/>
                                          </p:val>
                                        </p:tav>
                                        <p:tav tm="100000">
                                          <p:val>
                                            <p:strVal val="#ppt_x"/>
                                          </p:val>
                                        </p:tav>
                                      </p:tavLst>
                                    </p:anim>
                                    <p:anim calcmode="lin" valueType="num">
                                      <p:cBhvr additive="base">
                                        <p:cTn id="37" dur="3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3">
            <a:extLst>
              <a:ext uri="{FF2B5EF4-FFF2-40B4-BE49-F238E27FC236}">
                <a16:creationId xmlns:a16="http://schemas.microsoft.com/office/drawing/2014/main" id="{505B3791-778E-B641-998E-E16B1D4FE294}"/>
              </a:ext>
            </a:extLst>
          </p:cNvPr>
          <p:cNvSpPr/>
          <p:nvPr/>
        </p:nvSpPr>
        <p:spPr>
          <a:xfrm>
            <a:off x="0" y="3767367"/>
            <a:ext cx="12192000" cy="694686"/>
          </a:xfrm>
          <a:prstGeom prst="rect">
            <a:avLst/>
          </a:prstGeom>
          <a:solidFill>
            <a:schemeClr val="bg1">
              <a:lumMod val="85000"/>
            </a:schemeClr>
          </a:solidFill>
          <a:ln>
            <a:noFill/>
          </a:ln>
          <a:effectLst>
            <a:outerShdw blurRad="482600" dist="228600" dir="8100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324000" rIns="274320" bIns="365760" rtlCol="0" anchor="b" anchorCtr="0"/>
          <a:lstStyle/>
          <a:p>
            <a:pPr marL="0" marR="0" lvl="0" indent="0" algn="l" defTabSz="914400" rtl="0" eaLnBrk="1" fontAlgn="auto" latinLnBrk="0" hangingPunct="1">
              <a:lnSpc>
                <a:spcPts val="1800"/>
              </a:lnSpc>
              <a:spcBef>
                <a:spcPts val="2400"/>
              </a:spcBef>
              <a:spcAft>
                <a:spcPts val="0"/>
              </a:spcAft>
              <a:buClrTx/>
              <a:buSzTx/>
              <a:buFontTx/>
              <a:buNone/>
              <a:tabLst/>
              <a:defRPr/>
            </a:pPr>
            <a:endParaRPr kumimoji="0" lang="en-US" sz="1000" b="0" i="0" u="none" strike="noStrike" kern="1200" cap="none" spc="0" normalizeH="0" baseline="0" noProof="0" dirty="0">
              <a:ln>
                <a:noFill/>
              </a:ln>
              <a:solidFill>
                <a:srgbClr val="0B0B28"/>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0" name="TextBox 99">
            <a:extLst>
              <a:ext uri="{FF2B5EF4-FFF2-40B4-BE49-F238E27FC236}">
                <a16:creationId xmlns:a16="http://schemas.microsoft.com/office/drawing/2014/main" id="{144F2BED-8690-4EBC-8993-46462C431120}"/>
              </a:ext>
            </a:extLst>
          </p:cNvPr>
          <p:cNvSpPr txBox="1"/>
          <p:nvPr/>
        </p:nvSpPr>
        <p:spPr>
          <a:xfrm>
            <a:off x="2836166" y="662750"/>
            <a:ext cx="6519734" cy="489236"/>
          </a:xfrm>
          <a:prstGeom prst="rect">
            <a:avLst/>
          </a:prstGeom>
          <a:noFill/>
        </p:spPr>
        <p:txBody>
          <a:bodyPr wrap="none" rtlCol="0">
            <a:spAutoFit/>
          </a:bodyPr>
          <a:lstStyle/>
          <a:p>
            <a:pPr marL="0" marR="0" lvl="0" indent="0" algn="ctr" defTabSz="914400" rtl="0" eaLnBrk="1" fontAlgn="auto" latinLnBrk="0" hangingPunct="1">
              <a:lnSpc>
                <a:spcPts val="34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Cognitive development of an individual </a:t>
            </a:r>
          </a:p>
        </p:txBody>
      </p:sp>
      <p:sp>
        <p:nvSpPr>
          <p:cNvPr id="44" name="Овал 42">
            <a:extLst>
              <a:ext uri="{FF2B5EF4-FFF2-40B4-BE49-F238E27FC236}">
                <a16:creationId xmlns:a16="http://schemas.microsoft.com/office/drawing/2014/main" id="{E95B2E88-1170-410B-88B9-5F11E36F2D5B}"/>
              </a:ext>
            </a:extLst>
          </p:cNvPr>
          <p:cNvSpPr/>
          <p:nvPr/>
        </p:nvSpPr>
        <p:spPr>
          <a:xfrm rot="5400000">
            <a:off x="952261" y="1948473"/>
            <a:ext cx="1384371" cy="1384371"/>
          </a:xfrm>
          <a:prstGeom prst="ellipse">
            <a:avLst/>
          </a:prstGeom>
          <a:noFill/>
          <a:ln w="12700" cap="flat" cmpd="sng" algn="ctr">
            <a:gradFill>
              <a:gsLst>
                <a:gs pos="0">
                  <a:srgbClr val="1EC3FF"/>
                </a:gs>
                <a:gs pos="78978">
                  <a:srgbClr val="FFFFFF">
                    <a:alpha val="0"/>
                  </a:srgbClr>
                </a:gs>
                <a:gs pos="10991">
                  <a:srgbClr val="FAFBFF"/>
                </a:gs>
                <a:gs pos="29000">
                  <a:srgbClr val="6E66FF"/>
                </a:gs>
                <a:gs pos="54000">
                  <a:srgbClr val="1EC3FF">
                    <a:alpha val="22000"/>
                  </a:srgbClr>
                </a:gs>
                <a:gs pos="100000">
                  <a:srgbClr val="6E66FF">
                    <a:alpha val="0"/>
                  </a:srgbClr>
                </a:gs>
              </a:gsLst>
              <a:lin ang="5400000" scaled="1"/>
            </a:gradFill>
            <a:prstDash val="solid"/>
            <a:miter lim="800000"/>
          </a:ln>
          <a:effectLst>
            <a:outerShdw blurRad="635000" dist="215900" dir="2700000" algn="tl" rotWithShape="0">
              <a:prstClr val="black">
                <a:alpha val="12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6" name="Овал 42">
            <a:extLst>
              <a:ext uri="{FF2B5EF4-FFF2-40B4-BE49-F238E27FC236}">
                <a16:creationId xmlns:a16="http://schemas.microsoft.com/office/drawing/2014/main" id="{E719E436-D769-44C0-98C3-66DC8FE3D90E}"/>
              </a:ext>
            </a:extLst>
          </p:cNvPr>
          <p:cNvSpPr/>
          <p:nvPr/>
        </p:nvSpPr>
        <p:spPr>
          <a:xfrm rot="5400000">
            <a:off x="705893" y="1702108"/>
            <a:ext cx="1877106" cy="1877106"/>
          </a:xfrm>
          <a:prstGeom prst="ellipse">
            <a:avLst/>
          </a:prstGeom>
          <a:noFill/>
          <a:ln w="12700" cap="flat" cmpd="sng" algn="ctr">
            <a:gradFill>
              <a:gsLst>
                <a:gs pos="0">
                  <a:srgbClr val="1EC3FF">
                    <a:alpha val="30000"/>
                  </a:srgbClr>
                </a:gs>
                <a:gs pos="78978">
                  <a:srgbClr val="FFFFFF">
                    <a:alpha val="0"/>
                  </a:srgbClr>
                </a:gs>
                <a:gs pos="10991">
                  <a:srgbClr val="FAFBFF">
                    <a:alpha val="15000"/>
                  </a:srgbClr>
                </a:gs>
                <a:gs pos="29000">
                  <a:srgbClr val="6E66FF">
                    <a:alpha val="25000"/>
                  </a:srgbClr>
                </a:gs>
                <a:gs pos="54000">
                  <a:srgbClr val="1EC3FF">
                    <a:alpha val="0"/>
                  </a:srgbClr>
                </a:gs>
                <a:gs pos="100000">
                  <a:srgbClr val="6E66FF">
                    <a:alpha val="0"/>
                  </a:srgbClr>
                </a:gs>
              </a:gsLst>
              <a:lin ang="5400000" scaled="1"/>
            </a:gradFill>
            <a:prstDash val="solid"/>
            <a:miter lim="800000"/>
          </a:ln>
          <a:effectLst>
            <a:outerShdw blurRad="635000" dist="215900" dir="2700000" algn="tl" rotWithShape="0">
              <a:prstClr val="black">
                <a:alpha val="12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0" name="Овал 42">
            <a:extLst>
              <a:ext uri="{FF2B5EF4-FFF2-40B4-BE49-F238E27FC236}">
                <a16:creationId xmlns:a16="http://schemas.microsoft.com/office/drawing/2014/main" id="{78FBB27B-6BB0-4BE0-B3FD-A682CF336FED}"/>
              </a:ext>
            </a:extLst>
          </p:cNvPr>
          <p:cNvSpPr/>
          <p:nvPr/>
        </p:nvSpPr>
        <p:spPr>
          <a:xfrm rot="5400000">
            <a:off x="3062496" y="1948473"/>
            <a:ext cx="1384371" cy="1384371"/>
          </a:xfrm>
          <a:prstGeom prst="ellipse">
            <a:avLst/>
          </a:prstGeom>
          <a:noFill/>
          <a:ln w="12700" cap="flat" cmpd="sng" algn="ctr">
            <a:gradFill>
              <a:gsLst>
                <a:gs pos="0">
                  <a:srgbClr val="1EC3FF"/>
                </a:gs>
                <a:gs pos="78978">
                  <a:srgbClr val="FFFFFF">
                    <a:alpha val="0"/>
                  </a:srgbClr>
                </a:gs>
                <a:gs pos="10991">
                  <a:srgbClr val="FAFBFF"/>
                </a:gs>
                <a:gs pos="29000">
                  <a:srgbClr val="6E66FF"/>
                </a:gs>
                <a:gs pos="54000">
                  <a:srgbClr val="1EC3FF">
                    <a:alpha val="22000"/>
                  </a:srgbClr>
                </a:gs>
                <a:gs pos="100000">
                  <a:srgbClr val="6E66FF">
                    <a:alpha val="0"/>
                  </a:srgbClr>
                </a:gs>
              </a:gsLst>
              <a:lin ang="5400000" scaled="1"/>
            </a:gradFill>
            <a:prstDash val="solid"/>
            <a:miter lim="800000"/>
          </a:ln>
          <a:effectLst>
            <a:outerShdw blurRad="635000" dist="215900" dir="2700000" algn="tl" rotWithShape="0">
              <a:prstClr val="black">
                <a:alpha val="12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3" name="Овал 42">
            <a:extLst>
              <a:ext uri="{FF2B5EF4-FFF2-40B4-BE49-F238E27FC236}">
                <a16:creationId xmlns:a16="http://schemas.microsoft.com/office/drawing/2014/main" id="{7BC7EDE0-F327-4980-B288-F618F3E69EA2}"/>
              </a:ext>
            </a:extLst>
          </p:cNvPr>
          <p:cNvSpPr/>
          <p:nvPr/>
        </p:nvSpPr>
        <p:spPr>
          <a:xfrm rot="5400000">
            <a:off x="2816128" y="1702108"/>
            <a:ext cx="1877106" cy="1877106"/>
          </a:xfrm>
          <a:prstGeom prst="ellipse">
            <a:avLst/>
          </a:prstGeom>
          <a:noFill/>
          <a:ln w="12700" cap="flat" cmpd="sng" algn="ctr">
            <a:gradFill>
              <a:gsLst>
                <a:gs pos="0">
                  <a:srgbClr val="1EC3FF">
                    <a:alpha val="30000"/>
                  </a:srgbClr>
                </a:gs>
                <a:gs pos="78978">
                  <a:srgbClr val="FFFFFF">
                    <a:alpha val="0"/>
                  </a:srgbClr>
                </a:gs>
                <a:gs pos="10991">
                  <a:srgbClr val="FAFBFF">
                    <a:alpha val="15000"/>
                  </a:srgbClr>
                </a:gs>
                <a:gs pos="29000">
                  <a:srgbClr val="6E66FF">
                    <a:alpha val="25000"/>
                  </a:srgbClr>
                </a:gs>
                <a:gs pos="54000">
                  <a:srgbClr val="1EC3FF">
                    <a:alpha val="0"/>
                  </a:srgbClr>
                </a:gs>
                <a:gs pos="100000">
                  <a:srgbClr val="6E66FF">
                    <a:alpha val="0"/>
                  </a:srgbClr>
                </a:gs>
              </a:gsLst>
              <a:lin ang="5400000" scaled="1"/>
            </a:gradFill>
            <a:prstDash val="solid"/>
            <a:miter lim="800000"/>
          </a:ln>
          <a:effectLst>
            <a:outerShdw blurRad="635000" dist="215900" dir="2700000" algn="tl" rotWithShape="0">
              <a:prstClr val="black">
                <a:alpha val="12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9" name="Овал 42">
            <a:extLst>
              <a:ext uri="{FF2B5EF4-FFF2-40B4-BE49-F238E27FC236}">
                <a16:creationId xmlns:a16="http://schemas.microsoft.com/office/drawing/2014/main" id="{B52C8FEA-7E6F-47B2-BBC0-FA3B769A6A37}"/>
              </a:ext>
            </a:extLst>
          </p:cNvPr>
          <p:cNvSpPr/>
          <p:nvPr/>
        </p:nvSpPr>
        <p:spPr>
          <a:xfrm rot="5400000">
            <a:off x="9393201" y="1948473"/>
            <a:ext cx="1384371" cy="1384371"/>
          </a:xfrm>
          <a:prstGeom prst="ellipse">
            <a:avLst/>
          </a:prstGeom>
          <a:noFill/>
          <a:ln w="12700" cap="flat" cmpd="sng" algn="ctr">
            <a:gradFill>
              <a:gsLst>
                <a:gs pos="0">
                  <a:srgbClr val="1EC3FF"/>
                </a:gs>
                <a:gs pos="78978">
                  <a:srgbClr val="FFFFFF">
                    <a:alpha val="0"/>
                  </a:srgbClr>
                </a:gs>
                <a:gs pos="10991">
                  <a:srgbClr val="FAFBFF"/>
                </a:gs>
                <a:gs pos="29000">
                  <a:srgbClr val="6E66FF"/>
                </a:gs>
                <a:gs pos="54000">
                  <a:srgbClr val="1EC3FF">
                    <a:alpha val="22000"/>
                  </a:srgbClr>
                </a:gs>
                <a:gs pos="100000">
                  <a:srgbClr val="6E66FF">
                    <a:alpha val="0"/>
                  </a:srgbClr>
                </a:gs>
              </a:gsLst>
              <a:lin ang="5400000" scaled="1"/>
            </a:gradFill>
            <a:prstDash val="solid"/>
            <a:miter lim="800000"/>
          </a:ln>
          <a:effectLst>
            <a:outerShdw blurRad="635000" dist="215900" dir="2700000" algn="tl" rotWithShape="0">
              <a:prstClr val="black">
                <a:alpha val="12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32" name="Овал 42">
            <a:extLst>
              <a:ext uri="{FF2B5EF4-FFF2-40B4-BE49-F238E27FC236}">
                <a16:creationId xmlns:a16="http://schemas.microsoft.com/office/drawing/2014/main" id="{15D961DA-AE2D-4605-9B98-8D5449FD9400}"/>
              </a:ext>
            </a:extLst>
          </p:cNvPr>
          <p:cNvSpPr/>
          <p:nvPr/>
        </p:nvSpPr>
        <p:spPr>
          <a:xfrm rot="5400000">
            <a:off x="9146833" y="1702108"/>
            <a:ext cx="1877106" cy="1877106"/>
          </a:xfrm>
          <a:prstGeom prst="ellipse">
            <a:avLst/>
          </a:prstGeom>
          <a:noFill/>
          <a:ln w="12700" cap="flat" cmpd="sng" algn="ctr">
            <a:gradFill>
              <a:gsLst>
                <a:gs pos="0">
                  <a:srgbClr val="1EC3FF">
                    <a:alpha val="30000"/>
                  </a:srgbClr>
                </a:gs>
                <a:gs pos="78978">
                  <a:srgbClr val="FFFFFF">
                    <a:alpha val="0"/>
                  </a:srgbClr>
                </a:gs>
                <a:gs pos="10991">
                  <a:srgbClr val="FAFBFF">
                    <a:alpha val="15000"/>
                  </a:srgbClr>
                </a:gs>
                <a:gs pos="29000">
                  <a:srgbClr val="6E66FF">
                    <a:alpha val="25000"/>
                  </a:srgbClr>
                </a:gs>
                <a:gs pos="54000">
                  <a:srgbClr val="1EC3FF">
                    <a:alpha val="0"/>
                  </a:srgbClr>
                </a:gs>
                <a:gs pos="100000">
                  <a:srgbClr val="6E66FF">
                    <a:alpha val="0"/>
                  </a:srgbClr>
                </a:gs>
              </a:gsLst>
              <a:lin ang="5400000" scaled="1"/>
            </a:gradFill>
            <a:prstDash val="solid"/>
            <a:miter lim="800000"/>
          </a:ln>
          <a:effectLst>
            <a:outerShdw blurRad="635000" dist="215900" dir="2700000" algn="tl" rotWithShape="0">
              <a:prstClr val="black">
                <a:alpha val="12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38" name="Овал 42">
            <a:extLst>
              <a:ext uri="{FF2B5EF4-FFF2-40B4-BE49-F238E27FC236}">
                <a16:creationId xmlns:a16="http://schemas.microsoft.com/office/drawing/2014/main" id="{773097FF-9AD4-45FE-AB42-21F37DB67348}"/>
              </a:ext>
            </a:extLst>
          </p:cNvPr>
          <p:cNvSpPr/>
          <p:nvPr/>
        </p:nvSpPr>
        <p:spPr>
          <a:xfrm rot="5400000">
            <a:off x="7282966" y="1948473"/>
            <a:ext cx="1384371" cy="1384371"/>
          </a:xfrm>
          <a:prstGeom prst="ellipse">
            <a:avLst/>
          </a:prstGeom>
          <a:noFill/>
          <a:ln w="12700" cap="flat" cmpd="sng" algn="ctr">
            <a:gradFill>
              <a:gsLst>
                <a:gs pos="0">
                  <a:srgbClr val="1EC3FF"/>
                </a:gs>
                <a:gs pos="78978">
                  <a:srgbClr val="FFFFFF">
                    <a:alpha val="0"/>
                  </a:srgbClr>
                </a:gs>
                <a:gs pos="10991">
                  <a:srgbClr val="FAFBFF"/>
                </a:gs>
                <a:gs pos="29000">
                  <a:srgbClr val="6E66FF"/>
                </a:gs>
                <a:gs pos="54000">
                  <a:srgbClr val="1EC3FF">
                    <a:alpha val="22000"/>
                  </a:srgbClr>
                </a:gs>
                <a:gs pos="100000">
                  <a:srgbClr val="6E66FF">
                    <a:alpha val="0"/>
                  </a:srgbClr>
                </a:gs>
              </a:gsLst>
              <a:lin ang="5400000" scaled="1"/>
            </a:gradFill>
            <a:prstDash val="solid"/>
            <a:miter lim="800000"/>
          </a:ln>
          <a:effectLst>
            <a:outerShdw blurRad="635000" dist="215900" dir="2700000" algn="tl" rotWithShape="0">
              <a:prstClr val="black">
                <a:alpha val="12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41" name="Овал 42">
            <a:extLst>
              <a:ext uri="{FF2B5EF4-FFF2-40B4-BE49-F238E27FC236}">
                <a16:creationId xmlns:a16="http://schemas.microsoft.com/office/drawing/2014/main" id="{2127B030-B1B6-4035-93D9-E3031720E19C}"/>
              </a:ext>
            </a:extLst>
          </p:cNvPr>
          <p:cNvSpPr/>
          <p:nvPr/>
        </p:nvSpPr>
        <p:spPr>
          <a:xfrm rot="5400000">
            <a:off x="7036598" y="1702108"/>
            <a:ext cx="1877106" cy="1877106"/>
          </a:xfrm>
          <a:prstGeom prst="ellipse">
            <a:avLst/>
          </a:prstGeom>
          <a:noFill/>
          <a:ln w="12700" cap="flat" cmpd="sng" algn="ctr">
            <a:gradFill>
              <a:gsLst>
                <a:gs pos="0">
                  <a:srgbClr val="1EC3FF">
                    <a:alpha val="30000"/>
                  </a:srgbClr>
                </a:gs>
                <a:gs pos="78978">
                  <a:srgbClr val="FFFFFF">
                    <a:alpha val="0"/>
                  </a:srgbClr>
                </a:gs>
                <a:gs pos="10991">
                  <a:srgbClr val="FAFBFF">
                    <a:alpha val="15000"/>
                  </a:srgbClr>
                </a:gs>
                <a:gs pos="29000">
                  <a:srgbClr val="6E66FF">
                    <a:alpha val="25000"/>
                  </a:srgbClr>
                </a:gs>
                <a:gs pos="54000">
                  <a:srgbClr val="1EC3FF">
                    <a:alpha val="0"/>
                  </a:srgbClr>
                </a:gs>
                <a:gs pos="100000">
                  <a:srgbClr val="6E66FF">
                    <a:alpha val="0"/>
                  </a:srgbClr>
                </a:gs>
              </a:gsLst>
              <a:lin ang="5400000" scaled="1"/>
            </a:gradFill>
            <a:prstDash val="solid"/>
            <a:miter lim="800000"/>
          </a:ln>
          <a:effectLst>
            <a:outerShdw blurRad="635000" dist="215900" dir="2700000" algn="tl" rotWithShape="0">
              <a:prstClr val="black">
                <a:alpha val="12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47" name="Овал 42">
            <a:extLst>
              <a:ext uri="{FF2B5EF4-FFF2-40B4-BE49-F238E27FC236}">
                <a16:creationId xmlns:a16="http://schemas.microsoft.com/office/drawing/2014/main" id="{E63372E6-BA96-4A9E-AE4E-D2CAD5406950}"/>
              </a:ext>
            </a:extLst>
          </p:cNvPr>
          <p:cNvSpPr/>
          <p:nvPr/>
        </p:nvSpPr>
        <p:spPr>
          <a:xfrm rot="5400000">
            <a:off x="5172731" y="1948473"/>
            <a:ext cx="1384371" cy="1384371"/>
          </a:xfrm>
          <a:prstGeom prst="ellipse">
            <a:avLst/>
          </a:prstGeom>
          <a:noFill/>
          <a:ln w="12700" cap="flat" cmpd="sng" algn="ctr">
            <a:gradFill>
              <a:gsLst>
                <a:gs pos="0">
                  <a:srgbClr val="1EC3FF"/>
                </a:gs>
                <a:gs pos="78978">
                  <a:srgbClr val="FFFFFF">
                    <a:alpha val="0"/>
                  </a:srgbClr>
                </a:gs>
                <a:gs pos="10991">
                  <a:srgbClr val="FAFBFF"/>
                </a:gs>
                <a:gs pos="29000">
                  <a:srgbClr val="6E66FF"/>
                </a:gs>
                <a:gs pos="54000">
                  <a:srgbClr val="1EC3FF">
                    <a:alpha val="22000"/>
                  </a:srgbClr>
                </a:gs>
                <a:gs pos="100000">
                  <a:srgbClr val="6E66FF">
                    <a:alpha val="0"/>
                  </a:srgbClr>
                </a:gs>
              </a:gsLst>
              <a:lin ang="5400000" scaled="1"/>
            </a:gradFill>
            <a:prstDash val="solid"/>
            <a:miter lim="800000"/>
          </a:ln>
          <a:effectLst>
            <a:outerShdw blurRad="635000" dist="215900" dir="2700000" algn="tl" rotWithShape="0">
              <a:prstClr val="black">
                <a:alpha val="12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50" name="Овал 42">
            <a:extLst>
              <a:ext uri="{FF2B5EF4-FFF2-40B4-BE49-F238E27FC236}">
                <a16:creationId xmlns:a16="http://schemas.microsoft.com/office/drawing/2014/main" id="{F1C18BB1-DCC9-48A0-993F-AEEC7BC6F8C4}"/>
              </a:ext>
            </a:extLst>
          </p:cNvPr>
          <p:cNvSpPr/>
          <p:nvPr/>
        </p:nvSpPr>
        <p:spPr>
          <a:xfrm rot="5400000">
            <a:off x="4926363" y="1702108"/>
            <a:ext cx="1877106" cy="1877106"/>
          </a:xfrm>
          <a:prstGeom prst="ellipse">
            <a:avLst/>
          </a:prstGeom>
          <a:noFill/>
          <a:ln w="12700" cap="flat" cmpd="sng" algn="ctr">
            <a:gradFill>
              <a:gsLst>
                <a:gs pos="0">
                  <a:srgbClr val="1EC3FF">
                    <a:alpha val="30000"/>
                  </a:srgbClr>
                </a:gs>
                <a:gs pos="78978">
                  <a:srgbClr val="FFFFFF">
                    <a:alpha val="0"/>
                  </a:srgbClr>
                </a:gs>
                <a:gs pos="10991">
                  <a:srgbClr val="FAFBFF">
                    <a:alpha val="15000"/>
                  </a:srgbClr>
                </a:gs>
                <a:gs pos="29000">
                  <a:srgbClr val="6E66FF">
                    <a:alpha val="25000"/>
                  </a:srgbClr>
                </a:gs>
                <a:gs pos="54000">
                  <a:srgbClr val="1EC3FF">
                    <a:alpha val="0"/>
                  </a:srgbClr>
                </a:gs>
                <a:gs pos="100000">
                  <a:srgbClr val="6E66FF">
                    <a:alpha val="0"/>
                  </a:srgbClr>
                </a:gs>
              </a:gsLst>
              <a:lin ang="5400000" scaled="1"/>
            </a:gradFill>
            <a:prstDash val="solid"/>
            <a:miter lim="800000"/>
          </a:ln>
          <a:effectLst>
            <a:outerShdw blurRad="635000" dist="215900" dir="2700000" algn="tl" rotWithShape="0">
              <a:prstClr val="black">
                <a:alpha val="12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02" name="Текст 2">
            <a:extLst>
              <a:ext uri="{FF2B5EF4-FFF2-40B4-BE49-F238E27FC236}">
                <a16:creationId xmlns:a16="http://schemas.microsoft.com/office/drawing/2014/main" id="{2AD784B6-7F77-4FCB-9CBC-7023BE79BE3F}"/>
              </a:ext>
            </a:extLst>
          </p:cNvPr>
          <p:cNvSpPr txBox="1">
            <a:spLocks/>
          </p:cNvSpPr>
          <p:nvPr/>
        </p:nvSpPr>
        <p:spPr>
          <a:xfrm flipH="1">
            <a:off x="705893" y="3896921"/>
            <a:ext cx="1552360" cy="447786"/>
          </a:xfrm>
          <a:prstGeom prst="rect">
            <a:avLst/>
          </a:prstGeom>
        </p:spPr>
        <p:txBody>
          <a:bodyPr tIns="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2438645" rtl="0" eaLnBrk="1" fontAlgn="auto" latinLnBrk="0" hangingPunct="1">
              <a:lnSpc>
                <a:spcPts val="1800"/>
              </a:lnSpc>
              <a:spcBef>
                <a:spcPct val="20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B092A"/>
                </a:solidFill>
                <a:effectLst/>
                <a:uLnTx/>
                <a:uFillTx/>
                <a:latin typeface="Century Gothic" panose="020B0502020202020204" pitchFamily="34" charset="0"/>
                <a:ea typeface="Open Sans" panose="020B0606030504020204" pitchFamily="34" charset="0"/>
                <a:cs typeface="Open Sans" panose="020B0606030504020204" pitchFamily="34" charset="0"/>
              </a:rPr>
              <a:t>All Major Development</a:t>
            </a:r>
            <a:endParaRPr kumimoji="0" lang="ru-RU" sz="1600" b="0" i="0" u="none" strike="noStrike" kern="1200" cap="none" spc="0" normalizeH="0" baseline="0" noProof="0" dirty="0">
              <a:ln>
                <a:noFill/>
              </a:ln>
              <a:solidFill>
                <a:srgbClr val="0B092A"/>
              </a:solidFill>
              <a:effectLst/>
              <a:uLnTx/>
              <a:uFillTx/>
              <a:latin typeface="Century Gothic" panose="020B0502020202020204" pitchFamily="34" charset="0"/>
              <a:ea typeface="Open Sans" panose="020B0606030504020204" pitchFamily="34" charset="0"/>
              <a:cs typeface="Open Sans" panose="020B0606030504020204" pitchFamily="34" charset="0"/>
            </a:endParaRPr>
          </a:p>
        </p:txBody>
      </p:sp>
      <p:sp>
        <p:nvSpPr>
          <p:cNvPr id="103" name="Текст 3">
            <a:extLst>
              <a:ext uri="{FF2B5EF4-FFF2-40B4-BE49-F238E27FC236}">
                <a16:creationId xmlns:a16="http://schemas.microsoft.com/office/drawing/2014/main" id="{3783AF9D-81B2-446D-9A7F-C3200692E74E}"/>
              </a:ext>
            </a:extLst>
          </p:cNvPr>
          <p:cNvSpPr txBox="1">
            <a:spLocks/>
          </p:cNvSpPr>
          <p:nvPr/>
        </p:nvSpPr>
        <p:spPr>
          <a:xfrm>
            <a:off x="695408" y="4769501"/>
            <a:ext cx="2310175" cy="14188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Open Sans" panose="020B0606030504020204" pitchFamily="34" charset="0"/>
                <a:cs typeface="Open Sans" panose="020B0606030504020204" pitchFamily="34" charset="0"/>
              </a:rPr>
              <a:t>Cognitive</a:t>
            </a:r>
          </a:p>
          <a:p>
            <a:pPr marL="0" marR="0" lvl="0"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sz="1800" dirty="0">
                <a:solidFill>
                  <a:srgbClr val="FFFFFF"/>
                </a:solidFill>
                <a:latin typeface="Century Gothic" panose="020B0502020202020204" pitchFamily="34" charset="0"/>
                <a:ea typeface="Open Sans" panose="020B0606030504020204" pitchFamily="34" charset="0"/>
                <a:cs typeface="Open Sans" panose="020B0606030504020204" pitchFamily="34" charset="0"/>
              </a:rPr>
              <a:t>Social relation</a:t>
            </a:r>
          </a:p>
          <a:p>
            <a:pPr marL="0" marR="0" lvl="0"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Open Sans" panose="020B0606030504020204" pitchFamily="34" charset="0"/>
                <a:cs typeface="Open Sans" panose="020B0606030504020204" pitchFamily="34" charset="0"/>
              </a:rPr>
              <a:t>Psychomotor</a:t>
            </a:r>
          </a:p>
          <a:p>
            <a:pPr marL="0" marR="0" lvl="0" indent="0" algn="l" defTabSz="914400" rtl="0" eaLnBrk="1" fontAlgn="auto" latinLnBrk="0" hangingPunct="1">
              <a:lnSpc>
                <a:spcPts val="1600"/>
              </a:lnSpc>
              <a:spcBef>
                <a:spcPts val="50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srgbClr val="FFFFFF"/>
              </a:solidFill>
              <a:effectLst/>
              <a:uLnTx/>
              <a:uFillTx/>
              <a:latin typeface="Century Gothic" panose="020B0502020202020204" pitchFamily="34" charset="0"/>
              <a:ea typeface="Open Sans" panose="020B0606030504020204" pitchFamily="34" charset="0"/>
              <a:cs typeface="Open Sans" panose="020B0606030504020204" pitchFamily="34" charset="0"/>
            </a:endParaRPr>
          </a:p>
        </p:txBody>
      </p:sp>
      <p:sp>
        <p:nvSpPr>
          <p:cNvPr id="118" name="Текст 2">
            <a:extLst>
              <a:ext uri="{FF2B5EF4-FFF2-40B4-BE49-F238E27FC236}">
                <a16:creationId xmlns:a16="http://schemas.microsoft.com/office/drawing/2014/main" id="{172D8609-A97E-42EC-AEF8-CAE2C8254D31}"/>
              </a:ext>
            </a:extLst>
          </p:cNvPr>
          <p:cNvSpPr txBox="1">
            <a:spLocks/>
          </p:cNvSpPr>
          <p:nvPr/>
        </p:nvSpPr>
        <p:spPr>
          <a:xfrm flipH="1">
            <a:off x="3418789" y="3944098"/>
            <a:ext cx="1083883" cy="447786"/>
          </a:xfrm>
          <a:prstGeom prst="rect">
            <a:avLst/>
          </a:prstGeom>
        </p:spPr>
        <p:txBody>
          <a:bodyPr tIns="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438645" rtl="0" eaLnBrk="1" fontAlgn="auto" latinLnBrk="0" hangingPunct="1">
              <a:lnSpc>
                <a:spcPts val="18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B092A"/>
                </a:solidFill>
                <a:effectLst/>
                <a:uLnTx/>
                <a:uFillTx/>
                <a:latin typeface="Century Gothic" panose="020B0502020202020204" pitchFamily="34" charset="0"/>
                <a:ea typeface="Open Sans" panose="020B0606030504020204" pitchFamily="34" charset="0"/>
                <a:cs typeface="Open Sans" panose="020B0606030504020204" pitchFamily="34" charset="0"/>
              </a:rPr>
              <a:t>LSRW</a:t>
            </a:r>
            <a:endParaRPr kumimoji="0" lang="ru-RU" sz="1800" b="0" i="0" u="none" strike="noStrike" kern="1200" cap="none" spc="0" normalizeH="0" baseline="0" noProof="0" dirty="0">
              <a:ln>
                <a:noFill/>
              </a:ln>
              <a:solidFill>
                <a:srgbClr val="0B092A"/>
              </a:solidFill>
              <a:effectLst/>
              <a:uLnTx/>
              <a:uFillTx/>
              <a:latin typeface="Century Gothic" panose="020B0502020202020204" pitchFamily="34" charset="0"/>
              <a:ea typeface="Open Sans" panose="020B0606030504020204" pitchFamily="34" charset="0"/>
              <a:cs typeface="Open Sans" panose="020B0606030504020204" pitchFamily="34" charset="0"/>
            </a:endParaRPr>
          </a:p>
        </p:txBody>
      </p:sp>
      <p:sp>
        <p:nvSpPr>
          <p:cNvPr id="119" name="Текст 3">
            <a:extLst>
              <a:ext uri="{FF2B5EF4-FFF2-40B4-BE49-F238E27FC236}">
                <a16:creationId xmlns:a16="http://schemas.microsoft.com/office/drawing/2014/main" id="{96D59774-F827-48B7-957D-03068A90A14A}"/>
              </a:ext>
            </a:extLst>
          </p:cNvPr>
          <p:cNvSpPr txBox="1">
            <a:spLocks/>
          </p:cNvSpPr>
          <p:nvPr/>
        </p:nvSpPr>
        <p:spPr>
          <a:xfrm>
            <a:off x="3000041" y="4646525"/>
            <a:ext cx="1612554" cy="14188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500"/>
              </a:spcBef>
              <a:buNone/>
              <a:defRPr/>
            </a:pPr>
            <a:r>
              <a:rPr lang="en-US" sz="2000" dirty="0"/>
              <a:t>basic literacy, numeracy, and other foundational skills</a:t>
            </a:r>
            <a:r>
              <a:rPr lang="en-US" sz="900" dirty="0"/>
              <a:t>.</a:t>
            </a:r>
            <a:endParaRPr kumimoji="0" lang="en-US" sz="900" b="0" i="0" u="none" strike="noStrike" kern="1200" cap="none" spc="0" normalizeH="0" baseline="0" noProof="0" dirty="0">
              <a:ln>
                <a:noFill/>
              </a:ln>
              <a:solidFill>
                <a:srgbClr val="FFFFFF"/>
              </a:solidFill>
              <a:effectLst/>
              <a:uLnTx/>
              <a:uFillTx/>
              <a:latin typeface="Century Gothic" panose="020B0502020202020204" pitchFamily="34" charset="0"/>
              <a:ea typeface="Open Sans" panose="020B0606030504020204" pitchFamily="34" charset="0"/>
              <a:cs typeface="Open Sans" panose="020B0606030504020204" pitchFamily="34" charset="0"/>
            </a:endParaRPr>
          </a:p>
        </p:txBody>
      </p:sp>
      <p:sp>
        <p:nvSpPr>
          <p:cNvPr id="127" name="Текст 2">
            <a:extLst>
              <a:ext uri="{FF2B5EF4-FFF2-40B4-BE49-F238E27FC236}">
                <a16:creationId xmlns:a16="http://schemas.microsoft.com/office/drawing/2014/main" id="{412D9B88-BB4E-4CF0-8FF1-DE2561FB12B2}"/>
              </a:ext>
            </a:extLst>
          </p:cNvPr>
          <p:cNvSpPr txBox="1">
            <a:spLocks/>
          </p:cNvSpPr>
          <p:nvPr/>
        </p:nvSpPr>
        <p:spPr>
          <a:xfrm flipH="1">
            <a:off x="9699526" y="3896921"/>
            <a:ext cx="1544183" cy="447786"/>
          </a:xfrm>
          <a:prstGeom prst="rect">
            <a:avLst/>
          </a:prstGeom>
        </p:spPr>
        <p:txBody>
          <a:bodyPr tIns="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2438645" rtl="0" eaLnBrk="1" fontAlgn="auto" latinLnBrk="0" hangingPunct="1">
              <a:lnSpc>
                <a:spcPts val="18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B092A"/>
                </a:solidFill>
                <a:effectLst/>
                <a:uLnTx/>
                <a:uFillTx/>
                <a:latin typeface="Century Gothic" panose="020B0502020202020204" pitchFamily="34" charset="0"/>
                <a:ea typeface="Open Sans" panose="020B0606030504020204" pitchFamily="34" charset="0"/>
                <a:cs typeface="Open Sans" panose="020B0606030504020204" pitchFamily="34" charset="0"/>
              </a:rPr>
              <a:t>Certification</a:t>
            </a:r>
            <a:endParaRPr kumimoji="0" lang="ru-RU" sz="1800" b="0" i="0" u="none" strike="noStrike" kern="1200" cap="none" spc="0" normalizeH="0" baseline="0" noProof="0" dirty="0">
              <a:ln>
                <a:noFill/>
              </a:ln>
              <a:solidFill>
                <a:srgbClr val="0B092A"/>
              </a:solidFill>
              <a:effectLst/>
              <a:uLnTx/>
              <a:uFillTx/>
              <a:latin typeface="Century Gothic" panose="020B0502020202020204" pitchFamily="34" charset="0"/>
              <a:ea typeface="Open Sans" panose="020B0606030504020204" pitchFamily="34" charset="0"/>
              <a:cs typeface="Open Sans" panose="020B0606030504020204" pitchFamily="34" charset="0"/>
            </a:endParaRPr>
          </a:p>
        </p:txBody>
      </p:sp>
      <p:sp>
        <p:nvSpPr>
          <p:cNvPr id="128" name="Текст 3">
            <a:extLst>
              <a:ext uri="{FF2B5EF4-FFF2-40B4-BE49-F238E27FC236}">
                <a16:creationId xmlns:a16="http://schemas.microsoft.com/office/drawing/2014/main" id="{069B1516-3DA5-44AD-BB6B-21181E7F9463}"/>
              </a:ext>
            </a:extLst>
          </p:cNvPr>
          <p:cNvSpPr txBox="1">
            <a:spLocks/>
          </p:cNvSpPr>
          <p:nvPr/>
        </p:nvSpPr>
        <p:spPr>
          <a:xfrm>
            <a:off x="9479757" y="4660319"/>
            <a:ext cx="2352852" cy="14188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500"/>
              </a:spcBef>
              <a:buNone/>
              <a:defRPr/>
            </a:pPr>
            <a:r>
              <a:rPr lang="en-US" sz="1800" dirty="0"/>
              <a:t>Exams provide student level performance data on key academic subjects, and is used to rank individual students on their </a:t>
            </a:r>
            <a:r>
              <a:rPr lang="en-US" sz="1000" dirty="0"/>
              <a:t>performance </a:t>
            </a:r>
            <a:endParaRPr kumimoji="0" lang="en-US" sz="1000" b="0" i="0" u="none" strike="noStrike" kern="1200" cap="none" spc="0" normalizeH="0" baseline="0" noProof="0" dirty="0">
              <a:ln>
                <a:noFill/>
              </a:ln>
              <a:solidFill>
                <a:srgbClr val="FFFFFF"/>
              </a:solidFill>
              <a:effectLst/>
              <a:uLnTx/>
              <a:uFillTx/>
              <a:latin typeface="Century Gothic" panose="020B0502020202020204" pitchFamily="34" charset="0"/>
              <a:ea typeface="Open Sans" panose="020B0606030504020204" pitchFamily="34" charset="0"/>
              <a:cs typeface="Open Sans" panose="020B0606030504020204" pitchFamily="34" charset="0"/>
            </a:endParaRPr>
          </a:p>
        </p:txBody>
      </p:sp>
      <p:sp>
        <p:nvSpPr>
          <p:cNvPr id="136" name="Текст 2">
            <a:extLst>
              <a:ext uri="{FF2B5EF4-FFF2-40B4-BE49-F238E27FC236}">
                <a16:creationId xmlns:a16="http://schemas.microsoft.com/office/drawing/2014/main" id="{BEE6DCE0-5B15-40E1-833A-FE0E010B0F3D}"/>
              </a:ext>
            </a:extLst>
          </p:cNvPr>
          <p:cNvSpPr txBox="1">
            <a:spLocks/>
          </p:cNvSpPr>
          <p:nvPr/>
        </p:nvSpPr>
        <p:spPr>
          <a:xfrm flipH="1">
            <a:off x="7008910" y="3896921"/>
            <a:ext cx="2384290" cy="447786"/>
          </a:xfrm>
          <a:prstGeom prst="rect">
            <a:avLst/>
          </a:prstGeom>
        </p:spPr>
        <p:txBody>
          <a:bodyPr tIns="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2438645">
              <a:lnSpc>
                <a:spcPts val="1800"/>
              </a:lnSpc>
              <a:spcBef>
                <a:spcPct val="20000"/>
              </a:spcBef>
              <a:buNone/>
              <a:defRPr/>
            </a:pPr>
            <a:r>
              <a:rPr lang="en-US" sz="1800" b="1" dirty="0">
                <a:solidFill>
                  <a:srgbClr val="0B092A"/>
                </a:solidFill>
                <a:latin typeface="Century Gothic" panose="020B0502020202020204" pitchFamily="34" charset="0"/>
                <a:ea typeface="Open Sans" panose="020B0606030504020204" pitchFamily="34" charset="0"/>
                <a:cs typeface="Open Sans" panose="020B0606030504020204" pitchFamily="34" charset="0"/>
              </a:rPr>
              <a:t>Bargaining power of suppliers</a:t>
            </a:r>
            <a:endParaRPr lang="ru-RU" sz="1800" b="1" dirty="0">
              <a:solidFill>
                <a:srgbClr val="0B092A"/>
              </a:solidFill>
              <a:latin typeface="Century Gothic" panose="020B0502020202020204" pitchFamily="34" charset="0"/>
              <a:ea typeface="Open Sans" panose="020B0606030504020204" pitchFamily="34" charset="0"/>
              <a:cs typeface="Open Sans" panose="020B0606030504020204" pitchFamily="34" charset="0"/>
            </a:endParaRPr>
          </a:p>
        </p:txBody>
      </p:sp>
      <p:sp>
        <p:nvSpPr>
          <p:cNvPr id="137" name="Текст 3">
            <a:extLst>
              <a:ext uri="{FF2B5EF4-FFF2-40B4-BE49-F238E27FC236}">
                <a16:creationId xmlns:a16="http://schemas.microsoft.com/office/drawing/2014/main" id="{A01FC690-BF0B-4FCA-95EA-022AF1062081}"/>
              </a:ext>
            </a:extLst>
          </p:cNvPr>
          <p:cNvSpPr txBox="1">
            <a:spLocks/>
          </p:cNvSpPr>
          <p:nvPr/>
        </p:nvSpPr>
        <p:spPr>
          <a:xfrm>
            <a:off x="7355679" y="4713835"/>
            <a:ext cx="2023680" cy="14188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500"/>
              </a:spcBef>
              <a:buNone/>
              <a:defRPr/>
            </a:pPr>
            <a:r>
              <a:rPr lang="en-US" sz="1600" dirty="0">
                <a:solidFill>
                  <a:srgbClr val="FFFFFF"/>
                </a:solidFill>
                <a:latin typeface="Century Gothic" panose="020B0502020202020204" pitchFamily="34" charset="0"/>
                <a:ea typeface="Open Sans" panose="020B0606030504020204" pitchFamily="34" charset="0"/>
                <a:cs typeface="Open Sans" panose="020B0606030504020204" pitchFamily="34" charset="0"/>
              </a:rPr>
              <a:t>Divergent Thinking</a:t>
            </a:r>
          </a:p>
          <a:p>
            <a:pPr marL="0" lvl="0" indent="0">
              <a:lnSpc>
                <a:spcPct val="100000"/>
              </a:lnSpc>
              <a:spcBef>
                <a:spcPts val="500"/>
              </a:spcBef>
              <a:buNone/>
              <a:defRPr/>
            </a:pPr>
            <a:r>
              <a:rPr lang="en-US" sz="1600" dirty="0">
                <a:solidFill>
                  <a:srgbClr val="FFFFFF"/>
                </a:solidFill>
                <a:latin typeface="Century Gothic" panose="020B0502020202020204" pitchFamily="34" charset="0"/>
                <a:ea typeface="Open Sans" panose="020B0606030504020204" pitchFamily="34" charset="0"/>
                <a:cs typeface="Open Sans" panose="020B0606030504020204" pitchFamily="34" charset="0"/>
              </a:rPr>
              <a:t>Risk Taking</a:t>
            </a:r>
          </a:p>
          <a:p>
            <a:pPr marL="0" lvl="0" indent="0">
              <a:lnSpc>
                <a:spcPct val="100000"/>
              </a:lnSpc>
              <a:spcBef>
                <a:spcPts val="500"/>
              </a:spcBef>
              <a:buNone/>
              <a:defRPr/>
            </a:pPr>
            <a:r>
              <a:rPr lang="en-US" sz="1600" dirty="0">
                <a:solidFill>
                  <a:srgbClr val="FFFFFF"/>
                </a:solidFill>
                <a:latin typeface="Century Gothic" panose="020B0502020202020204" pitchFamily="34" charset="0"/>
                <a:ea typeface="Open Sans" panose="020B0606030504020204" pitchFamily="34" charset="0"/>
                <a:cs typeface="Open Sans" panose="020B0606030504020204" pitchFamily="34" charset="0"/>
              </a:rPr>
              <a:t>Innovative Idea</a:t>
            </a:r>
          </a:p>
        </p:txBody>
      </p:sp>
      <p:sp>
        <p:nvSpPr>
          <p:cNvPr id="145" name="Текст 2">
            <a:extLst>
              <a:ext uri="{FF2B5EF4-FFF2-40B4-BE49-F238E27FC236}">
                <a16:creationId xmlns:a16="http://schemas.microsoft.com/office/drawing/2014/main" id="{A6E006C5-440D-4A38-9F86-BEEF70146285}"/>
              </a:ext>
            </a:extLst>
          </p:cNvPr>
          <p:cNvSpPr txBox="1">
            <a:spLocks/>
          </p:cNvSpPr>
          <p:nvPr/>
        </p:nvSpPr>
        <p:spPr>
          <a:xfrm flipH="1">
            <a:off x="5259285" y="3896921"/>
            <a:ext cx="1749627" cy="447786"/>
          </a:xfrm>
          <a:prstGeom prst="rect">
            <a:avLst/>
          </a:prstGeom>
        </p:spPr>
        <p:txBody>
          <a:bodyPr tIns="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2438645" rtl="0" eaLnBrk="1" fontAlgn="auto" latinLnBrk="0" hangingPunct="1">
              <a:lnSpc>
                <a:spcPts val="1800"/>
              </a:lnSpc>
              <a:spcBef>
                <a:spcPct val="20000"/>
              </a:spcBef>
              <a:spcAft>
                <a:spcPts val="0"/>
              </a:spcAft>
              <a:buClrTx/>
              <a:buSzTx/>
              <a:buFont typeface="Arial" panose="020B0604020202020204" pitchFamily="34" charset="0"/>
              <a:buNone/>
              <a:tabLst/>
              <a:defRPr/>
            </a:pPr>
            <a:r>
              <a:rPr lang="en-US" sz="1800" b="1" dirty="0">
                <a:solidFill>
                  <a:srgbClr val="0B092A"/>
                </a:solidFill>
                <a:latin typeface="Century Gothic" panose="020B0502020202020204" pitchFamily="34" charset="0"/>
                <a:ea typeface="Open Sans" panose="020B0606030504020204" pitchFamily="34" charset="0"/>
                <a:cs typeface="Open Sans" panose="020B0606030504020204" pitchFamily="34" charset="0"/>
              </a:rPr>
              <a:t>Preparation for Secondary</a:t>
            </a:r>
            <a:endParaRPr lang="ru-RU" sz="1800" b="1" dirty="0">
              <a:solidFill>
                <a:srgbClr val="0B092A"/>
              </a:solidFill>
              <a:latin typeface="Century Gothic" panose="020B0502020202020204" pitchFamily="34" charset="0"/>
              <a:ea typeface="Open Sans" panose="020B0606030504020204" pitchFamily="34" charset="0"/>
              <a:cs typeface="Open Sans" panose="020B0606030504020204" pitchFamily="34" charset="0"/>
            </a:endParaRPr>
          </a:p>
        </p:txBody>
      </p:sp>
      <p:sp>
        <p:nvSpPr>
          <p:cNvPr id="146" name="Текст 3">
            <a:extLst>
              <a:ext uri="{FF2B5EF4-FFF2-40B4-BE49-F238E27FC236}">
                <a16:creationId xmlns:a16="http://schemas.microsoft.com/office/drawing/2014/main" id="{69CA7F63-80F7-4D12-8D40-CD458AA40ED0}"/>
              </a:ext>
            </a:extLst>
          </p:cNvPr>
          <p:cNvSpPr txBox="1">
            <a:spLocks/>
          </p:cNvSpPr>
          <p:nvPr/>
        </p:nvSpPr>
        <p:spPr>
          <a:xfrm>
            <a:off x="5172731" y="4693901"/>
            <a:ext cx="2082551" cy="14188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Open Sans" panose="020B0606030504020204" pitchFamily="34" charset="0"/>
                <a:cs typeface="Open Sans" panose="020B0606030504020204" pitchFamily="34" charset="0"/>
              </a:rPr>
              <a:t>Preparatory stage for</a:t>
            </a:r>
            <a:r>
              <a:rPr kumimoji="0" lang="en-US" sz="1600" b="0" i="0" u="none" strike="noStrike" kern="1200" cap="none" spc="0" normalizeH="0" noProof="0" dirty="0">
                <a:ln>
                  <a:noFill/>
                </a:ln>
                <a:solidFill>
                  <a:srgbClr val="FFFFFF"/>
                </a:solidFill>
                <a:effectLst/>
                <a:uLnTx/>
                <a:uFillTx/>
                <a:latin typeface="Century Gothic" panose="020B0502020202020204" pitchFamily="34" charset="0"/>
                <a:ea typeface="Open Sans" panose="020B0606030504020204" pitchFamily="34" charset="0"/>
                <a:cs typeface="Open Sans" panose="020B0606030504020204" pitchFamily="34" charset="0"/>
              </a:rPr>
              <a:t> Secondary Education</a:t>
            </a:r>
            <a:endPar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572704AB-6140-B147-A577-6E109EE6EF89}"/>
              </a:ext>
            </a:extLst>
          </p:cNvPr>
          <p:cNvGrpSpPr/>
          <p:nvPr/>
        </p:nvGrpSpPr>
        <p:grpSpPr>
          <a:xfrm>
            <a:off x="1170669" y="2166881"/>
            <a:ext cx="947555" cy="947556"/>
            <a:chOff x="1170669" y="2166881"/>
            <a:chExt cx="947555" cy="947556"/>
          </a:xfrm>
        </p:grpSpPr>
        <p:sp>
          <p:nvSpPr>
            <p:cNvPr id="45" name="Овал 43">
              <a:extLst>
                <a:ext uri="{FF2B5EF4-FFF2-40B4-BE49-F238E27FC236}">
                  <a16:creationId xmlns:a16="http://schemas.microsoft.com/office/drawing/2014/main" id="{36626B90-6615-4B49-A162-230D2943F6B4}"/>
                </a:ext>
              </a:extLst>
            </p:cNvPr>
            <p:cNvSpPr/>
            <p:nvPr/>
          </p:nvSpPr>
          <p:spPr>
            <a:xfrm rot="5400000">
              <a:off x="1170669" y="2166881"/>
              <a:ext cx="947556" cy="947555"/>
            </a:xfrm>
            <a:prstGeom prst="ellipse">
              <a:avLst/>
            </a:prstGeom>
            <a:gradFill flip="none" rotWithShape="1">
              <a:gsLst>
                <a:gs pos="100000">
                  <a:srgbClr val="1EC3FF"/>
                </a:gs>
                <a:gs pos="16000">
                  <a:srgbClr val="6E66FF">
                    <a:lumMod val="75000"/>
                    <a:alpha val="58000"/>
                  </a:srgbClr>
                </a:gs>
              </a:gsLst>
              <a:path path="circle">
                <a:fillToRect l="100000" t="100000"/>
              </a:path>
              <a:tileRect r="-100000" b="-100000"/>
            </a:gradFill>
            <a:ln w="12700" cap="flat" cmpd="sng" algn="ctr">
              <a:noFill/>
              <a:prstDash val="solid"/>
              <a:miter lim="800000"/>
            </a:ln>
            <a:effectLst>
              <a:outerShdw blurRad="635000" dist="215900" dir="2700000" algn="tl" rotWithShape="0">
                <a:prstClr val="black">
                  <a:alpha val="12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6" name="Овал 54">
              <a:extLst>
                <a:ext uri="{FF2B5EF4-FFF2-40B4-BE49-F238E27FC236}">
                  <a16:creationId xmlns:a16="http://schemas.microsoft.com/office/drawing/2014/main" id="{DB72041F-76CC-4D58-98BE-38A88F10362E}"/>
                </a:ext>
              </a:extLst>
            </p:cNvPr>
            <p:cNvSpPr/>
            <p:nvPr/>
          </p:nvSpPr>
          <p:spPr>
            <a:xfrm rot="13500000">
              <a:off x="1607373" y="2294765"/>
              <a:ext cx="486246" cy="271007"/>
            </a:xfrm>
            <a:prstGeom prst="ellipse">
              <a:avLst/>
            </a:prstGeom>
            <a:gradFill flip="none" rotWithShape="1">
              <a:gsLst>
                <a:gs pos="6000">
                  <a:srgbClr val="FFFFFF">
                    <a:alpha val="0"/>
                  </a:srgbClr>
                </a:gs>
                <a:gs pos="100000">
                  <a:srgbClr val="FFFFFF">
                    <a:alpha val="36000"/>
                  </a:srgbClr>
                </a:gs>
              </a:gsLst>
              <a:lin ang="5400000" scaled="0"/>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3586C6C1-CDB8-F14A-BF05-4DB271FC34EA}"/>
              </a:ext>
            </a:extLst>
          </p:cNvPr>
          <p:cNvGrpSpPr/>
          <p:nvPr/>
        </p:nvGrpSpPr>
        <p:grpSpPr>
          <a:xfrm>
            <a:off x="9611609" y="2166881"/>
            <a:ext cx="947555" cy="947556"/>
            <a:chOff x="9611609" y="2166881"/>
            <a:chExt cx="947555" cy="947556"/>
          </a:xfrm>
        </p:grpSpPr>
        <p:grpSp>
          <p:nvGrpSpPr>
            <p:cNvPr id="7" name="Group 6">
              <a:extLst>
                <a:ext uri="{FF2B5EF4-FFF2-40B4-BE49-F238E27FC236}">
                  <a16:creationId xmlns:a16="http://schemas.microsoft.com/office/drawing/2014/main" id="{134F9FAD-33A5-064A-A80F-A8C2A2456625}"/>
                </a:ext>
              </a:extLst>
            </p:cNvPr>
            <p:cNvGrpSpPr/>
            <p:nvPr/>
          </p:nvGrpSpPr>
          <p:grpSpPr>
            <a:xfrm>
              <a:off x="9611609" y="2166881"/>
              <a:ext cx="947555" cy="947556"/>
              <a:chOff x="9611609" y="2166881"/>
              <a:chExt cx="947555" cy="947556"/>
            </a:xfrm>
          </p:grpSpPr>
          <p:sp>
            <p:nvSpPr>
              <p:cNvPr id="130" name="Овал 43">
                <a:extLst>
                  <a:ext uri="{FF2B5EF4-FFF2-40B4-BE49-F238E27FC236}">
                    <a16:creationId xmlns:a16="http://schemas.microsoft.com/office/drawing/2014/main" id="{26679F74-8C44-4E50-A835-0B81943C132E}"/>
                  </a:ext>
                </a:extLst>
              </p:cNvPr>
              <p:cNvSpPr/>
              <p:nvPr/>
            </p:nvSpPr>
            <p:spPr>
              <a:xfrm rot="5400000">
                <a:off x="9611609" y="2166881"/>
                <a:ext cx="947556" cy="947555"/>
              </a:xfrm>
              <a:prstGeom prst="ellipse">
                <a:avLst/>
              </a:prstGeom>
              <a:gradFill flip="none" rotWithShape="1">
                <a:gsLst>
                  <a:gs pos="100000">
                    <a:srgbClr val="1EC3FF"/>
                  </a:gs>
                  <a:gs pos="16000">
                    <a:srgbClr val="6E66FF">
                      <a:lumMod val="75000"/>
                      <a:alpha val="58000"/>
                    </a:srgbClr>
                  </a:gs>
                </a:gsLst>
                <a:path path="circle">
                  <a:fillToRect l="100000" t="100000"/>
                </a:path>
                <a:tileRect r="-100000" b="-100000"/>
              </a:gradFill>
              <a:ln w="12700" cap="flat" cmpd="sng" algn="ctr">
                <a:noFill/>
                <a:prstDash val="solid"/>
                <a:miter lim="800000"/>
              </a:ln>
              <a:effectLst>
                <a:outerShdw blurRad="635000" dist="215900" dir="2700000" algn="tl" rotWithShape="0">
                  <a:prstClr val="black">
                    <a:alpha val="12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31" name="Овал 54">
                <a:extLst>
                  <a:ext uri="{FF2B5EF4-FFF2-40B4-BE49-F238E27FC236}">
                    <a16:creationId xmlns:a16="http://schemas.microsoft.com/office/drawing/2014/main" id="{63E8EAF7-DDB9-4728-899E-B8D251602DED}"/>
                  </a:ext>
                </a:extLst>
              </p:cNvPr>
              <p:cNvSpPr/>
              <p:nvPr/>
            </p:nvSpPr>
            <p:spPr>
              <a:xfrm rot="13500000">
                <a:off x="10048313" y="2294765"/>
                <a:ext cx="486246" cy="271007"/>
              </a:xfrm>
              <a:prstGeom prst="ellipse">
                <a:avLst/>
              </a:prstGeom>
              <a:gradFill flip="none" rotWithShape="1">
                <a:gsLst>
                  <a:gs pos="6000">
                    <a:srgbClr val="FFFFFF">
                      <a:alpha val="0"/>
                    </a:srgbClr>
                  </a:gs>
                  <a:gs pos="100000">
                    <a:srgbClr val="FFFFFF">
                      <a:alpha val="36000"/>
                    </a:srgbClr>
                  </a:gs>
                </a:gsLst>
                <a:lin ang="5400000" scaled="0"/>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5641D822-0742-4B4A-873D-53B8B5508FF8}"/>
                </a:ext>
              </a:extLst>
            </p:cNvPr>
            <p:cNvGrpSpPr/>
            <p:nvPr/>
          </p:nvGrpSpPr>
          <p:grpSpPr>
            <a:xfrm>
              <a:off x="9971649" y="2557055"/>
              <a:ext cx="227208" cy="251933"/>
              <a:chOff x="9971649" y="2557055"/>
              <a:chExt cx="227208" cy="251933"/>
            </a:xfrm>
          </p:grpSpPr>
          <p:sp>
            <p:nvSpPr>
              <p:cNvPr id="155" name="Freeform: Shape 154">
                <a:extLst>
                  <a:ext uri="{FF2B5EF4-FFF2-40B4-BE49-F238E27FC236}">
                    <a16:creationId xmlns:a16="http://schemas.microsoft.com/office/drawing/2014/main" id="{E7583668-179D-48CD-995F-C424434BD591}"/>
                  </a:ext>
                </a:extLst>
              </p:cNvPr>
              <p:cNvSpPr/>
              <p:nvPr/>
            </p:nvSpPr>
            <p:spPr>
              <a:xfrm>
                <a:off x="10001345" y="2596505"/>
                <a:ext cx="33024" cy="24438"/>
              </a:xfrm>
              <a:custGeom>
                <a:avLst/>
                <a:gdLst>
                  <a:gd name="connsiteX0" fmla="*/ 180267 w 201988"/>
                  <a:gd name="connsiteY0" fmla="*/ 11190 h 149471"/>
                  <a:gd name="connsiteX1" fmla="*/ 127064 w 201988"/>
                  <a:gd name="connsiteY1" fmla="*/ 0 h 149471"/>
                  <a:gd name="connsiteX2" fmla="*/ 4861 w 201988"/>
                  <a:gd name="connsiteY2" fmla="*/ 98368 h 149471"/>
                  <a:gd name="connsiteX3" fmla="*/ 18354 w 201988"/>
                  <a:gd name="connsiteY3" fmla="*/ 148300 h 149471"/>
                  <a:gd name="connsiteX4" fmla="*/ 68285 w 201988"/>
                  <a:gd name="connsiteY4" fmla="*/ 134807 h 149471"/>
                  <a:gd name="connsiteX5" fmla="*/ 126862 w 201988"/>
                  <a:gd name="connsiteY5" fmla="*/ 73160 h 149471"/>
                  <a:gd name="connsiteX6" fmla="*/ 153766 w 201988"/>
                  <a:gd name="connsiteY6" fmla="*/ 79462 h 149471"/>
                  <a:gd name="connsiteX7" fmla="*/ 201153 w 201988"/>
                  <a:gd name="connsiteY7" fmla="*/ 58536 h 149471"/>
                  <a:gd name="connsiteX8" fmla="*/ 180267 w 201988"/>
                  <a:gd name="connsiteY8" fmla="*/ 11190 h 14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988" h="149471">
                    <a:moveTo>
                      <a:pt x="180267" y="11190"/>
                    </a:moveTo>
                    <a:cubicBezTo>
                      <a:pt x="163341" y="4242"/>
                      <a:pt x="145324" y="444"/>
                      <a:pt x="127064" y="0"/>
                    </a:cubicBezTo>
                    <a:cubicBezTo>
                      <a:pt x="82829" y="0"/>
                      <a:pt x="42875" y="32197"/>
                      <a:pt x="4861" y="98368"/>
                    </a:cubicBezTo>
                    <a:cubicBezTo>
                      <a:pt x="-5198" y="115901"/>
                      <a:pt x="862" y="138241"/>
                      <a:pt x="18354" y="148300"/>
                    </a:cubicBezTo>
                    <a:cubicBezTo>
                      <a:pt x="35886" y="158359"/>
                      <a:pt x="58267" y="152339"/>
                      <a:pt x="68285" y="134807"/>
                    </a:cubicBezTo>
                    <a:cubicBezTo>
                      <a:pt x="94341" y="89400"/>
                      <a:pt x="115874" y="73160"/>
                      <a:pt x="126862" y="73160"/>
                    </a:cubicBezTo>
                    <a:cubicBezTo>
                      <a:pt x="136113" y="73645"/>
                      <a:pt x="145243" y="75746"/>
                      <a:pt x="153766" y="79462"/>
                    </a:cubicBezTo>
                    <a:cubicBezTo>
                      <a:pt x="172632" y="86774"/>
                      <a:pt x="193841" y="77402"/>
                      <a:pt x="201153" y="58536"/>
                    </a:cubicBezTo>
                    <a:cubicBezTo>
                      <a:pt x="208505" y="39711"/>
                      <a:pt x="199134" y="18502"/>
                      <a:pt x="180267" y="11190"/>
                    </a:cubicBezTo>
                    <a:close/>
                  </a:path>
                </a:pathLst>
              </a:custGeom>
              <a:solidFill>
                <a:schemeClr val="bg1">
                  <a:alpha val="85000"/>
                </a:schemeClr>
              </a:solidFill>
              <a:ln w="4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5F433D5E-0D90-4EE4-BDD3-2BAC270E5873}"/>
                  </a:ext>
                </a:extLst>
              </p:cNvPr>
              <p:cNvSpPr/>
              <p:nvPr/>
            </p:nvSpPr>
            <p:spPr>
              <a:xfrm>
                <a:off x="10190564" y="2557055"/>
                <a:ext cx="661" cy="661"/>
              </a:xfrm>
              <a:custGeom>
                <a:avLst/>
                <a:gdLst>
                  <a:gd name="connsiteX0" fmla="*/ 121 w 0"/>
                  <a:gd name="connsiteY0" fmla="*/ 0 h 0"/>
                  <a:gd name="connsiteX1" fmla="*/ 81 w 0"/>
                  <a:gd name="connsiteY1" fmla="*/ 0 h 0"/>
                  <a:gd name="connsiteX2" fmla="*/ 0 w 0"/>
                  <a:gd name="connsiteY2" fmla="*/ 0 h 0"/>
                  <a:gd name="connsiteX3" fmla="*/ 121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121" y="0"/>
                    </a:moveTo>
                    <a:cubicBezTo>
                      <a:pt x="121" y="0"/>
                      <a:pt x="81" y="0"/>
                      <a:pt x="81" y="0"/>
                    </a:cubicBezTo>
                    <a:cubicBezTo>
                      <a:pt x="40" y="0"/>
                      <a:pt x="40" y="0"/>
                      <a:pt x="0" y="0"/>
                    </a:cubicBezTo>
                    <a:lnTo>
                      <a:pt x="121" y="0"/>
                    </a:lnTo>
                    <a:close/>
                  </a:path>
                </a:pathLst>
              </a:custGeom>
              <a:solidFill>
                <a:schemeClr val="bg1">
                  <a:alpha val="85000"/>
                </a:schemeClr>
              </a:solidFill>
              <a:ln w="4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D27D7B96-2DCC-428E-A7EB-8E65E25BB933}"/>
                  </a:ext>
                </a:extLst>
              </p:cNvPr>
              <p:cNvSpPr/>
              <p:nvPr/>
            </p:nvSpPr>
            <p:spPr>
              <a:xfrm>
                <a:off x="9971649" y="2747563"/>
                <a:ext cx="227208" cy="61425"/>
              </a:xfrm>
              <a:custGeom>
                <a:avLst/>
                <a:gdLst>
                  <a:gd name="connsiteX0" fmla="*/ 956915 w 1389677"/>
                  <a:gd name="connsiteY0" fmla="*/ 6841 h 375697"/>
                  <a:gd name="connsiteX1" fmla="*/ 694936 w 1389677"/>
                  <a:gd name="connsiteY1" fmla="*/ 248055 h 375697"/>
                  <a:gd name="connsiteX2" fmla="*/ 432958 w 1389677"/>
                  <a:gd name="connsiteY2" fmla="*/ 6841 h 375697"/>
                  <a:gd name="connsiteX3" fmla="*/ 10277 w 1389677"/>
                  <a:gd name="connsiteY3" fmla="*/ 168836 h 375697"/>
                  <a:gd name="connsiteX4" fmla="*/ 10722 w 1389677"/>
                  <a:gd name="connsiteY4" fmla="*/ 220141 h 375697"/>
                  <a:gd name="connsiteX5" fmla="*/ 62027 w 1389677"/>
                  <a:gd name="connsiteY5" fmla="*/ 220625 h 375697"/>
                  <a:gd name="connsiteX6" fmla="*/ 417728 w 1389677"/>
                  <a:gd name="connsiteY6" fmla="*/ 78386 h 375697"/>
                  <a:gd name="connsiteX7" fmla="*/ 660679 w 1389677"/>
                  <a:gd name="connsiteY7" fmla="*/ 353938 h 375697"/>
                  <a:gd name="connsiteX8" fmla="*/ 694976 w 1389677"/>
                  <a:gd name="connsiteY8" fmla="*/ 377691 h 375697"/>
                  <a:gd name="connsiteX9" fmla="*/ 729274 w 1389677"/>
                  <a:gd name="connsiteY9" fmla="*/ 353938 h 375697"/>
                  <a:gd name="connsiteX10" fmla="*/ 972226 w 1389677"/>
                  <a:gd name="connsiteY10" fmla="*/ 78386 h 375697"/>
                  <a:gd name="connsiteX11" fmla="*/ 1327927 w 1389677"/>
                  <a:gd name="connsiteY11" fmla="*/ 220625 h 375697"/>
                  <a:gd name="connsiteX12" fmla="*/ 1379232 w 1389677"/>
                  <a:gd name="connsiteY12" fmla="*/ 220141 h 375697"/>
                  <a:gd name="connsiteX13" fmla="*/ 1379675 w 1389677"/>
                  <a:gd name="connsiteY13" fmla="*/ 168836 h 375697"/>
                  <a:gd name="connsiteX14" fmla="*/ 956915 w 1389677"/>
                  <a:gd name="connsiteY14" fmla="*/ 6841 h 37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9677" h="375697">
                    <a:moveTo>
                      <a:pt x="956915" y="6841"/>
                    </a:moveTo>
                    <a:cubicBezTo>
                      <a:pt x="849578" y="30110"/>
                      <a:pt x="761673" y="111108"/>
                      <a:pt x="694936" y="248055"/>
                    </a:cubicBezTo>
                    <a:cubicBezTo>
                      <a:pt x="628200" y="111108"/>
                      <a:pt x="540335" y="30151"/>
                      <a:pt x="432958" y="6841"/>
                    </a:cubicBezTo>
                    <a:cubicBezTo>
                      <a:pt x="221234" y="-39010"/>
                      <a:pt x="18801" y="160312"/>
                      <a:pt x="10277" y="168836"/>
                    </a:cubicBezTo>
                    <a:cubicBezTo>
                      <a:pt x="-3579" y="183177"/>
                      <a:pt x="-3417" y="206002"/>
                      <a:pt x="10722" y="220141"/>
                    </a:cubicBezTo>
                    <a:cubicBezTo>
                      <a:pt x="24821" y="234239"/>
                      <a:pt x="47645" y="234482"/>
                      <a:pt x="62027" y="220625"/>
                    </a:cubicBezTo>
                    <a:cubicBezTo>
                      <a:pt x="63844" y="218808"/>
                      <a:pt x="244705" y="40977"/>
                      <a:pt x="417728" y="78386"/>
                    </a:cubicBezTo>
                    <a:cubicBezTo>
                      <a:pt x="518641" y="100402"/>
                      <a:pt x="600365" y="192913"/>
                      <a:pt x="660679" y="353938"/>
                    </a:cubicBezTo>
                    <a:cubicBezTo>
                      <a:pt x="666052" y="368238"/>
                      <a:pt x="679707" y="377691"/>
                      <a:pt x="694976" y="377691"/>
                    </a:cubicBezTo>
                    <a:cubicBezTo>
                      <a:pt x="710247" y="377732"/>
                      <a:pt x="723902" y="368238"/>
                      <a:pt x="729274" y="353938"/>
                    </a:cubicBezTo>
                    <a:cubicBezTo>
                      <a:pt x="789588" y="193074"/>
                      <a:pt x="871312" y="100321"/>
                      <a:pt x="972226" y="78386"/>
                    </a:cubicBezTo>
                    <a:cubicBezTo>
                      <a:pt x="1145208" y="40816"/>
                      <a:pt x="1326109" y="218808"/>
                      <a:pt x="1327927" y="220625"/>
                    </a:cubicBezTo>
                    <a:cubicBezTo>
                      <a:pt x="1342308" y="234482"/>
                      <a:pt x="1365133" y="234280"/>
                      <a:pt x="1379232" y="220141"/>
                    </a:cubicBezTo>
                    <a:cubicBezTo>
                      <a:pt x="1393330" y="206002"/>
                      <a:pt x="1393532" y="183177"/>
                      <a:pt x="1379675" y="168836"/>
                    </a:cubicBezTo>
                    <a:cubicBezTo>
                      <a:pt x="1371071" y="160554"/>
                      <a:pt x="1168719" y="-38929"/>
                      <a:pt x="956915" y="6841"/>
                    </a:cubicBezTo>
                    <a:close/>
                  </a:path>
                </a:pathLst>
              </a:custGeom>
              <a:solidFill>
                <a:schemeClr val="bg1">
                  <a:alpha val="85000"/>
                </a:schemeClr>
              </a:solidFill>
              <a:ln w="404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6" name="Group 5">
            <a:extLst>
              <a:ext uri="{FF2B5EF4-FFF2-40B4-BE49-F238E27FC236}">
                <a16:creationId xmlns:a16="http://schemas.microsoft.com/office/drawing/2014/main" id="{52726A99-C965-0443-8AC5-70F259B9D6F3}"/>
              </a:ext>
            </a:extLst>
          </p:cNvPr>
          <p:cNvGrpSpPr/>
          <p:nvPr/>
        </p:nvGrpSpPr>
        <p:grpSpPr>
          <a:xfrm>
            <a:off x="7501374" y="2166881"/>
            <a:ext cx="947555" cy="947556"/>
            <a:chOff x="7501374" y="2166881"/>
            <a:chExt cx="947555" cy="947556"/>
          </a:xfrm>
        </p:grpSpPr>
        <p:sp>
          <p:nvSpPr>
            <p:cNvPr id="139" name="Овал 43">
              <a:extLst>
                <a:ext uri="{FF2B5EF4-FFF2-40B4-BE49-F238E27FC236}">
                  <a16:creationId xmlns:a16="http://schemas.microsoft.com/office/drawing/2014/main" id="{6223EAF9-01B7-4918-9EC4-5B3E347DD728}"/>
                </a:ext>
              </a:extLst>
            </p:cNvPr>
            <p:cNvSpPr/>
            <p:nvPr/>
          </p:nvSpPr>
          <p:spPr>
            <a:xfrm rot="5400000">
              <a:off x="7501374" y="2166881"/>
              <a:ext cx="947556" cy="947555"/>
            </a:xfrm>
            <a:prstGeom prst="ellipse">
              <a:avLst/>
            </a:prstGeom>
            <a:gradFill flip="none" rotWithShape="1">
              <a:gsLst>
                <a:gs pos="100000">
                  <a:srgbClr val="1EC3FF"/>
                </a:gs>
                <a:gs pos="16000">
                  <a:srgbClr val="6E66FF">
                    <a:lumMod val="75000"/>
                    <a:alpha val="58000"/>
                  </a:srgbClr>
                </a:gs>
              </a:gsLst>
              <a:path path="circle">
                <a:fillToRect l="100000" t="100000"/>
              </a:path>
              <a:tileRect r="-100000" b="-100000"/>
            </a:gradFill>
            <a:ln w="12700" cap="flat" cmpd="sng" algn="ctr">
              <a:noFill/>
              <a:prstDash val="solid"/>
              <a:miter lim="800000"/>
            </a:ln>
            <a:effectLst>
              <a:outerShdw blurRad="635000" dist="215900" dir="2700000" algn="tl" rotWithShape="0">
                <a:prstClr val="black">
                  <a:alpha val="12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40" name="Овал 54">
              <a:extLst>
                <a:ext uri="{FF2B5EF4-FFF2-40B4-BE49-F238E27FC236}">
                  <a16:creationId xmlns:a16="http://schemas.microsoft.com/office/drawing/2014/main" id="{3E910E72-F71A-4008-80B2-FD35662AAE16}"/>
                </a:ext>
              </a:extLst>
            </p:cNvPr>
            <p:cNvSpPr/>
            <p:nvPr/>
          </p:nvSpPr>
          <p:spPr>
            <a:xfrm rot="13500000">
              <a:off x="7938078" y="2294765"/>
              <a:ext cx="486246" cy="271007"/>
            </a:xfrm>
            <a:prstGeom prst="ellipse">
              <a:avLst/>
            </a:prstGeom>
            <a:gradFill flip="none" rotWithShape="1">
              <a:gsLst>
                <a:gs pos="6000">
                  <a:srgbClr val="FFFFFF">
                    <a:alpha val="0"/>
                  </a:srgbClr>
                </a:gs>
                <a:gs pos="100000">
                  <a:srgbClr val="FFFFFF">
                    <a:alpha val="36000"/>
                  </a:srgbClr>
                </a:gs>
              </a:gsLst>
              <a:lin ang="5400000" scaled="0"/>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9A8F6BA1-EE80-394A-B539-4BEC898F3C16}"/>
              </a:ext>
            </a:extLst>
          </p:cNvPr>
          <p:cNvGrpSpPr/>
          <p:nvPr/>
        </p:nvGrpSpPr>
        <p:grpSpPr>
          <a:xfrm>
            <a:off x="5391139" y="2166881"/>
            <a:ext cx="947555" cy="947556"/>
            <a:chOff x="5391139" y="2166881"/>
            <a:chExt cx="947555" cy="947556"/>
          </a:xfrm>
        </p:grpSpPr>
        <p:sp>
          <p:nvSpPr>
            <p:cNvPr id="148" name="Овал 43">
              <a:extLst>
                <a:ext uri="{FF2B5EF4-FFF2-40B4-BE49-F238E27FC236}">
                  <a16:creationId xmlns:a16="http://schemas.microsoft.com/office/drawing/2014/main" id="{2DE27CBE-8A1D-4FC6-8228-06CB37ABA448}"/>
                </a:ext>
              </a:extLst>
            </p:cNvPr>
            <p:cNvSpPr/>
            <p:nvPr/>
          </p:nvSpPr>
          <p:spPr>
            <a:xfrm rot="5400000">
              <a:off x="5391139" y="2166881"/>
              <a:ext cx="947556" cy="947555"/>
            </a:xfrm>
            <a:prstGeom prst="ellipse">
              <a:avLst/>
            </a:prstGeom>
            <a:gradFill flip="none" rotWithShape="1">
              <a:gsLst>
                <a:gs pos="100000">
                  <a:srgbClr val="1EC3FF"/>
                </a:gs>
                <a:gs pos="16000">
                  <a:srgbClr val="6E66FF">
                    <a:lumMod val="75000"/>
                    <a:alpha val="58000"/>
                  </a:srgbClr>
                </a:gs>
              </a:gsLst>
              <a:path path="circle">
                <a:fillToRect l="100000" t="100000"/>
              </a:path>
              <a:tileRect r="-100000" b="-100000"/>
            </a:gradFill>
            <a:ln w="12700" cap="flat" cmpd="sng" algn="ctr">
              <a:noFill/>
              <a:prstDash val="solid"/>
              <a:miter lim="800000"/>
            </a:ln>
            <a:effectLst>
              <a:outerShdw blurRad="635000" dist="215900" dir="2700000" algn="tl" rotWithShape="0">
                <a:prstClr val="black">
                  <a:alpha val="12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49" name="Овал 54">
              <a:extLst>
                <a:ext uri="{FF2B5EF4-FFF2-40B4-BE49-F238E27FC236}">
                  <a16:creationId xmlns:a16="http://schemas.microsoft.com/office/drawing/2014/main" id="{3880F45B-2724-43EC-AF90-7F4CFE45DFA2}"/>
                </a:ext>
              </a:extLst>
            </p:cNvPr>
            <p:cNvSpPr/>
            <p:nvPr/>
          </p:nvSpPr>
          <p:spPr>
            <a:xfrm rot="13500000">
              <a:off x="5827843" y="2294765"/>
              <a:ext cx="486246" cy="271007"/>
            </a:xfrm>
            <a:prstGeom prst="ellipse">
              <a:avLst/>
            </a:prstGeom>
            <a:gradFill flip="none" rotWithShape="1">
              <a:gsLst>
                <a:gs pos="6000">
                  <a:srgbClr val="FFFFFF">
                    <a:alpha val="0"/>
                  </a:srgbClr>
                </a:gs>
                <a:gs pos="100000">
                  <a:srgbClr val="FFFFFF">
                    <a:alpha val="36000"/>
                  </a:srgbClr>
                </a:gs>
              </a:gsLst>
              <a:lin ang="5400000" scaled="0"/>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4" name="Group 3">
            <a:extLst>
              <a:ext uri="{FF2B5EF4-FFF2-40B4-BE49-F238E27FC236}">
                <a16:creationId xmlns:a16="http://schemas.microsoft.com/office/drawing/2014/main" id="{397CB2AC-D55E-4746-89AC-C095B66B7315}"/>
              </a:ext>
            </a:extLst>
          </p:cNvPr>
          <p:cNvGrpSpPr/>
          <p:nvPr/>
        </p:nvGrpSpPr>
        <p:grpSpPr>
          <a:xfrm>
            <a:off x="3280904" y="2166881"/>
            <a:ext cx="947555" cy="947556"/>
            <a:chOff x="3280904" y="2166881"/>
            <a:chExt cx="947555" cy="947556"/>
          </a:xfrm>
        </p:grpSpPr>
        <p:sp>
          <p:nvSpPr>
            <p:cNvPr id="121" name="Овал 43">
              <a:extLst>
                <a:ext uri="{FF2B5EF4-FFF2-40B4-BE49-F238E27FC236}">
                  <a16:creationId xmlns:a16="http://schemas.microsoft.com/office/drawing/2014/main" id="{F0AC15FE-8116-485D-BA7B-6C005973AA71}"/>
                </a:ext>
              </a:extLst>
            </p:cNvPr>
            <p:cNvSpPr/>
            <p:nvPr/>
          </p:nvSpPr>
          <p:spPr>
            <a:xfrm rot="5400000">
              <a:off x="3280904" y="2166881"/>
              <a:ext cx="947556" cy="947555"/>
            </a:xfrm>
            <a:prstGeom prst="ellipse">
              <a:avLst/>
            </a:prstGeom>
            <a:gradFill flip="none" rotWithShape="1">
              <a:gsLst>
                <a:gs pos="100000">
                  <a:srgbClr val="1EC3FF"/>
                </a:gs>
                <a:gs pos="16000">
                  <a:srgbClr val="6E66FF">
                    <a:lumMod val="75000"/>
                    <a:alpha val="58000"/>
                  </a:srgbClr>
                </a:gs>
              </a:gsLst>
              <a:path path="circle">
                <a:fillToRect l="100000" t="100000"/>
              </a:path>
              <a:tileRect r="-100000" b="-100000"/>
            </a:gradFill>
            <a:ln w="12700" cap="flat" cmpd="sng" algn="ctr">
              <a:noFill/>
              <a:prstDash val="solid"/>
              <a:miter lim="800000"/>
            </a:ln>
            <a:effectLst>
              <a:outerShdw blurRad="635000" dist="215900" dir="2700000" algn="tl" rotWithShape="0">
                <a:prstClr val="black">
                  <a:alpha val="12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2" name="Овал 54">
              <a:extLst>
                <a:ext uri="{FF2B5EF4-FFF2-40B4-BE49-F238E27FC236}">
                  <a16:creationId xmlns:a16="http://schemas.microsoft.com/office/drawing/2014/main" id="{D4C48446-8DB9-41D5-8585-33055A35A023}"/>
                </a:ext>
              </a:extLst>
            </p:cNvPr>
            <p:cNvSpPr/>
            <p:nvPr/>
          </p:nvSpPr>
          <p:spPr>
            <a:xfrm rot="13500000">
              <a:off x="3717608" y="2294765"/>
              <a:ext cx="486246" cy="271007"/>
            </a:xfrm>
            <a:prstGeom prst="ellipse">
              <a:avLst/>
            </a:prstGeom>
            <a:gradFill flip="none" rotWithShape="1">
              <a:gsLst>
                <a:gs pos="6000">
                  <a:srgbClr val="FFFFFF">
                    <a:alpha val="0"/>
                  </a:srgbClr>
                </a:gs>
                <a:gs pos="100000">
                  <a:srgbClr val="FFFFFF">
                    <a:alpha val="36000"/>
                  </a:srgbClr>
                </a:gs>
              </a:gsLst>
              <a:lin ang="5400000" scaled="0"/>
              <a:tileRect/>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13" name="TextBox 12"/>
          <p:cNvSpPr txBox="1"/>
          <p:nvPr/>
        </p:nvSpPr>
        <p:spPr>
          <a:xfrm>
            <a:off x="1374465" y="2349683"/>
            <a:ext cx="641445" cy="646331"/>
          </a:xfrm>
          <a:prstGeom prst="rect">
            <a:avLst/>
          </a:prstGeom>
          <a:noFill/>
        </p:spPr>
        <p:txBody>
          <a:bodyPr wrap="square" rtlCol="0">
            <a:spAutoFit/>
          </a:bodyPr>
          <a:lstStyle/>
          <a:p>
            <a:r>
              <a:rPr lang="en-US" b="1" dirty="0">
                <a:solidFill>
                  <a:srgbClr val="FFFF00"/>
                </a:solidFill>
              </a:rPr>
              <a:t>Age</a:t>
            </a:r>
          </a:p>
          <a:p>
            <a:r>
              <a:rPr lang="en-US" b="1" dirty="0">
                <a:solidFill>
                  <a:srgbClr val="FFFF00"/>
                </a:solidFill>
              </a:rPr>
              <a:t>1-3</a:t>
            </a:r>
          </a:p>
        </p:txBody>
      </p:sp>
      <p:sp>
        <p:nvSpPr>
          <p:cNvPr id="58" name="TextBox 57"/>
          <p:cNvSpPr txBox="1"/>
          <p:nvPr/>
        </p:nvSpPr>
        <p:spPr>
          <a:xfrm>
            <a:off x="3374106" y="2317492"/>
            <a:ext cx="784799" cy="646331"/>
          </a:xfrm>
          <a:prstGeom prst="rect">
            <a:avLst/>
          </a:prstGeom>
          <a:noFill/>
        </p:spPr>
        <p:txBody>
          <a:bodyPr wrap="square" rtlCol="0">
            <a:spAutoFit/>
          </a:bodyPr>
          <a:lstStyle/>
          <a:p>
            <a:pPr algn="ctr"/>
            <a:r>
              <a:rPr lang="en-US" b="1" dirty="0">
                <a:solidFill>
                  <a:srgbClr val="FFFF00"/>
                </a:solidFill>
              </a:rPr>
              <a:t>Class 3</a:t>
            </a:r>
          </a:p>
        </p:txBody>
      </p:sp>
      <p:sp>
        <p:nvSpPr>
          <p:cNvPr id="59" name="TextBox 58"/>
          <p:cNvSpPr txBox="1"/>
          <p:nvPr/>
        </p:nvSpPr>
        <p:spPr>
          <a:xfrm>
            <a:off x="5506052" y="2334703"/>
            <a:ext cx="784799" cy="646331"/>
          </a:xfrm>
          <a:prstGeom prst="rect">
            <a:avLst/>
          </a:prstGeom>
          <a:noFill/>
        </p:spPr>
        <p:txBody>
          <a:bodyPr wrap="square" rtlCol="0">
            <a:spAutoFit/>
          </a:bodyPr>
          <a:lstStyle/>
          <a:p>
            <a:pPr algn="ctr"/>
            <a:r>
              <a:rPr lang="en-US" b="1" dirty="0">
                <a:solidFill>
                  <a:srgbClr val="FFFF00"/>
                </a:solidFill>
              </a:rPr>
              <a:t>Class 5</a:t>
            </a:r>
          </a:p>
        </p:txBody>
      </p:sp>
      <p:sp>
        <p:nvSpPr>
          <p:cNvPr id="60" name="TextBox 59"/>
          <p:cNvSpPr txBox="1"/>
          <p:nvPr/>
        </p:nvSpPr>
        <p:spPr>
          <a:xfrm>
            <a:off x="7599342" y="2334846"/>
            <a:ext cx="784799" cy="646331"/>
          </a:xfrm>
          <a:prstGeom prst="rect">
            <a:avLst/>
          </a:prstGeom>
          <a:noFill/>
        </p:spPr>
        <p:txBody>
          <a:bodyPr wrap="square" rtlCol="0">
            <a:spAutoFit/>
          </a:bodyPr>
          <a:lstStyle/>
          <a:p>
            <a:pPr algn="ctr"/>
            <a:r>
              <a:rPr lang="en-US" b="1" dirty="0">
                <a:solidFill>
                  <a:srgbClr val="FFFF00"/>
                </a:solidFill>
              </a:rPr>
              <a:t>Class 8</a:t>
            </a:r>
          </a:p>
        </p:txBody>
      </p:sp>
      <p:sp>
        <p:nvSpPr>
          <p:cNvPr id="61" name="TextBox 60"/>
          <p:cNvSpPr txBox="1"/>
          <p:nvPr/>
        </p:nvSpPr>
        <p:spPr>
          <a:xfrm>
            <a:off x="9723557" y="2349683"/>
            <a:ext cx="784799" cy="584775"/>
          </a:xfrm>
          <a:prstGeom prst="rect">
            <a:avLst/>
          </a:prstGeom>
          <a:noFill/>
        </p:spPr>
        <p:txBody>
          <a:bodyPr wrap="square" rtlCol="0">
            <a:spAutoFit/>
          </a:bodyPr>
          <a:lstStyle/>
          <a:p>
            <a:pPr algn="ctr"/>
            <a:r>
              <a:rPr lang="en-US" sz="1600" b="1" dirty="0">
                <a:solidFill>
                  <a:srgbClr val="FFFF00"/>
                </a:solidFill>
              </a:rPr>
              <a:t>Class 10 &amp;12</a:t>
            </a:r>
          </a:p>
        </p:txBody>
      </p:sp>
      <p:pic>
        <p:nvPicPr>
          <p:cNvPr id="49" name="Picture 48">
            <a:extLst>
              <a:ext uri="{FF2B5EF4-FFF2-40B4-BE49-F238E27FC236}">
                <a16:creationId xmlns:a16="http://schemas.microsoft.com/office/drawing/2014/main" id="{AD490A4E-57E9-48B6-B529-3C8D5CCFF3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5253" y="257460"/>
            <a:ext cx="2151057" cy="1194777"/>
          </a:xfrm>
          <a:prstGeom prst="rect">
            <a:avLst/>
          </a:prstGeom>
        </p:spPr>
      </p:pic>
    </p:spTree>
    <p:extLst>
      <p:ext uri="{BB962C8B-B14F-4D97-AF65-F5344CB8AC3E}">
        <p14:creationId xmlns:p14="http://schemas.microsoft.com/office/powerpoint/2010/main" val="254794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1000"/>
                                  </p:stCondLst>
                                  <p:childTnLst>
                                    <p:set>
                                      <p:cBhvr>
                                        <p:cTn id="6" dur="1" fill="hold">
                                          <p:stCondLst>
                                            <p:cond delay="0"/>
                                          </p:stCondLst>
                                        </p:cTn>
                                        <p:tgtEl>
                                          <p:spTgt spid="57"/>
                                        </p:tgtEl>
                                        <p:attrNameLst>
                                          <p:attrName>style.visibility</p:attrName>
                                        </p:attrNameLst>
                                      </p:cBhvr>
                                      <p:to>
                                        <p:strVal val="visible"/>
                                      </p:to>
                                    </p:set>
                                    <p:animEffect transition="in" filter="barn(outVertical)">
                                      <p:cBhvr>
                                        <p:cTn id="7" dur="2000"/>
                                        <p:tgtEl>
                                          <p:spTgt spid="57"/>
                                        </p:tgtEl>
                                      </p:cBhvr>
                                    </p:animEffect>
                                  </p:childTnLst>
                                </p:cTn>
                              </p:par>
                              <p:par>
                                <p:cTn id="8" presetID="17" presetClass="entr" presetSubtype="8" fill="hold" grpId="0" nodeType="withEffect">
                                  <p:stCondLst>
                                    <p:cond delay="1000"/>
                                  </p:stCondLst>
                                  <p:childTnLst>
                                    <p:set>
                                      <p:cBhvr>
                                        <p:cTn id="9" dur="1" fill="hold">
                                          <p:stCondLst>
                                            <p:cond delay="0"/>
                                          </p:stCondLst>
                                        </p:cTn>
                                        <p:tgtEl>
                                          <p:spTgt spid="102"/>
                                        </p:tgtEl>
                                        <p:attrNameLst>
                                          <p:attrName>style.visibility</p:attrName>
                                        </p:attrNameLst>
                                      </p:cBhvr>
                                      <p:to>
                                        <p:strVal val="visible"/>
                                      </p:to>
                                    </p:set>
                                    <p:anim calcmode="lin" valueType="num">
                                      <p:cBhvr>
                                        <p:cTn id="10" dur="1000" fill="hold"/>
                                        <p:tgtEl>
                                          <p:spTgt spid="102"/>
                                        </p:tgtEl>
                                        <p:attrNameLst>
                                          <p:attrName>ppt_x</p:attrName>
                                        </p:attrNameLst>
                                      </p:cBhvr>
                                      <p:tavLst>
                                        <p:tav tm="0">
                                          <p:val>
                                            <p:strVal val="#ppt_x-#ppt_w/2"/>
                                          </p:val>
                                        </p:tav>
                                        <p:tav tm="100000">
                                          <p:val>
                                            <p:strVal val="#ppt_x"/>
                                          </p:val>
                                        </p:tav>
                                      </p:tavLst>
                                    </p:anim>
                                    <p:anim calcmode="lin" valueType="num">
                                      <p:cBhvr>
                                        <p:cTn id="11" dur="1000" fill="hold"/>
                                        <p:tgtEl>
                                          <p:spTgt spid="102"/>
                                        </p:tgtEl>
                                        <p:attrNameLst>
                                          <p:attrName>ppt_y</p:attrName>
                                        </p:attrNameLst>
                                      </p:cBhvr>
                                      <p:tavLst>
                                        <p:tav tm="0">
                                          <p:val>
                                            <p:strVal val="#ppt_y"/>
                                          </p:val>
                                        </p:tav>
                                        <p:tav tm="100000">
                                          <p:val>
                                            <p:strVal val="#ppt_y"/>
                                          </p:val>
                                        </p:tav>
                                      </p:tavLst>
                                    </p:anim>
                                    <p:anim calcmode="lin" valueType="num">
                                      <p:cBhvr>
                                        <p:cTn id="12" dur="1000" fill="hold"/>
                                        <p:tgtEl>
                                          <p:spTgt spid="102"/>
                                        </p:tgtEl>
                                        <p:attrNameLst>
                                          <p:attrName>ppt_w</p:attrName>
                                        </p:attrNameLst>
                                      </p:cBhvr>
                                      <p:tavLst>
                                        <p:tav tm="0">
                                          <p:val>
                                            <p:fltVal val="0"/>
                                          </p:val>
                                        </p:tav>
                                        <p:tav tm="100000">
                                          <p:val>
                                            <p:strVal val="#ppt_w"/>
                                          </p:val>
                                        </p:tav>
                                      </p:tavLst>
                                    </p:anim>
                                    <p:anim calcmode="lin" valueType="num">
                                      <p:cBhvr>
                                        <p:cTn id="13" dur="1000" fill="hold"/>
                                        <p:tgtEl>
                                          <p:spTgt spid="102"/>
                                        </p:tgtEl>
                                        <p:attrNameLst>
                                          <p:attrName>ppt_h</p:attrName>
                                        </p:attrNameLst>
                                      </p:cBhvr>
                                      <p:tavLst>
                                        <p:tav tm="0">
                                          <p:val>
                                            <p:strVal val="#ppt_h"/>
                                          </p:val>
                                        </p:tav>
                                        <p:tav tm="100000">
                                          <p:val>
                                            <p:strVal val="#ppt_h"/>
                                          </p:val>
                                        </p:tav>
                                      </p:tavLst>
                                    </p:anim>
                                  </p:childTnLst>
                                </p:cTn>
                              </p:par>
                              <p:par>
                                <p:cTn id="14" presetID="17" presetClass="entr" presetSubtype="8" fill="hold" grpId="0" nodeType="withEffect">
                                  <p:stCondLst>
                                    <p:cond delay="1000"/>
                                  </p:stCondLst>
                                  <p:childTnLst>
                                    <p:set>
                                      <p:cBhvr>
                                        <p:cTn id="15" dur="1" fill="hold">
                                          <p:stCondLst>
                                            <p:cond delay="0"/>
                                          </p:stCondLst>
                                        </p:cTn>
                                        <p:tgtEl>
                                          <p:spTgt spid="118"/>
                                        </p:tgtEl>
                                        <p:attrNameLst>
                                          <p:attrName>style.visibility</p:attrName>
                                        </p:attrNameLst>
                                      </p:cBhvr>
                                      <p:to>
                                        <p:strVal val="visible"/>
                                      </p:to>
                                    </p:set>
                                    <p:anim calcmode="lin" valueType="num">
                                      <p:cBhvr>
                                        <p:cTn id="16" dur="1000" fill="hold"/>
                                        <p:tgtEl>
                                          <p:spTgt spid="118"/>
                                        </p:tgtEl>
                                        <p:attrNameLst>
                                          <p:attrName>ppt_x</p:attrName>
                                        </p:attrNameLst>
                                      </p:cBhvr>
                                      <p:tavLst>
                                        <p:tav tm="0">
                                          <p:val>
                                            <p:strVal val="#ppt_x-#ppt_w/2"/>
                                          </p:val>
                                        </p:tav>
                                        <p:tav tm="100000">
                                          <p:val>
                                            <p:strVal val="#ppt_x"/>
                                          </p:val>
                                        </p:tav>
                                      </p:tavLst>
                                    </p:anim>
                                    <p:anim calcmode="lin" valueType="num">
                                      <p:cBhvr>
                                        <p:cTn id="17" dur="1000" fill="hold"/>
                                        <p:tgtEl>
                                          <p:spTgt spid="118"/>
                                        </p:tgtEl>
                                        <p:attrNameLst>
                                          <p:attrName>ppt_y</p:attrName>
                                        </p:attrNameLst>
                                      </p:cBhvr>
                                      <p:tavLst>
                                        <p:tav tm="0">
                                          <p:val>
                                            <p:strVal val="#ppt_y"/>
                                          </p:val>
                                        </p:tav>
                                        <p:tav tm="100000">
                                          <p:val>
                                            <p:strVal val="#ppt_y"/>
                                          </p:val>
                                        </p:tav>
                                      </p:tavLst>
                                    </p:anim>
                                    <p:anim calcmode="lin" valueType="num">
                                      <p:cBhvr>
                                        <p:cTn id="18" dur="1000" fill="hold"/>
                                        <p:tgtEl>
                                          <p:spTgt spid="118"/>
                                        </p:tgtEl>
                                        <p:attrNameLst>
                                          <p:attrName>ppt_w</p:attrName>
                                        </p:attrNameLst>
                                      </p:cBhvr>
                                      <p:tavLst>
                                        <p:tav tm="0">
                                          <p:val>
                                            <p:fltVal val="0"/>
                                          </p:val>
                                        </p:tav>
                                        <p:tav tm="100000">
                                          <p:val>
                                            <p:strVal val="#ppt_w"/>
                                          </p:val>
                                        </p:tav>
                                      </p:tavLst>
                                    </p:anim>
                                    <p:anim calcmode="lin" valueType="num">
                                      <p:cBhvr>
                                        <p:cTn id="19" dur="1000" fill="hold"/>
                                        <p:tgtEl>
                                          <p:spTgt spid="118"/>
                                        </p:tgtEl>
                                        <p:attrNameLst>
                                          <p:attrName>ppt_h</p:attrName>
                                        </p:attrNameLst>
                                      </p:cBhvr>
                                      <p:tavLst>
                                        <p:tav tm="0">
                                          <p:val>
                                            <p:strVal val="#ppt_h"/>
                                          </p:val>
                                        </p:tav>
                                        <p:tav tm="100000">
                                          <p:val>
                                            <p:strVal val="#ppt_h"/>
                                          </p:val>
                                        </p:tav>
                                      </p:tavLst>
                                    </p:anim>
                                  </p:childTnLst>
                                </p:cTn>
                              </p:par>
                              <p:par>
                                <p:cTn id="20" presetID="17" presetClass="entr" presetSubtype="8" fill="hold" grpId="0" nodeType="withEffect">
                                  <p:stCondLst>
                                    <p:cond delay="100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1000" fill="hold"/>
                                        <p:tgtEl>
                                          <p:spTgt spid="145"/>
                                        </p:tgtEl>
                                        <p:attrNameLst>
                                          <p:attrName>ppt_x</p:attrName>
                                        </p:attrNameLst>
                                      </p:cBhvr>
                                      <p:tavLst>
                                        <p:tav tm="0">
                                          <p:val>
                                            <p:strVal val="#ppt_x-#ppt_w/2"/>
                                          </p:val>
                                        </p:tav>
                                        <p:tav tm="100000">
                                          <p:val>
                                            <p:strVal val="#ppt_x"/>
                                          </p:val>
                                        </p:tav>
                                      </p:tavLst>
                                    </p:anim>
                                    <p:anim calcmode="lin" valueType="num">
                                      <p:cBhvr>
                                        <p:cTn id="23" dur="1000" fill="hold"/>
                                        <p:tgtEl>
                                          <p:spTgt spid="145"/>
                                        </p:tgtEl>
                                        <p:attrNameLst>
                                          <p:attrName>ppt_y</p:attrName>
                                        </p:attrNameLst>
                                      </p:cBhvr>
                                      <p:tavLst>
                                        <p:tav tm="0">
                                          <p:val>
                                            <p:strVal val="#ppt_y"/>
                                          </p:val>
                                        </p:tav>
                                        <p:tav tm="100000">
                                          <p:val>
                                            <p:strVal val="#ppt_y"/>
                                          </p:val>
                                        </p:tav>
                                      </p:tavLst>
                                    </p:anim>
                                    <p:anim calcmode="lin" valueType="num">
                                      <p:cBhvr>
                                        <p:cTn id="24" dur="1000" fill="hold"/>
                                        <p:tgtEl>
                                          <p:spTgt spid="145"/>
                                        </p:tgtEl>
                                        <p:attrNameLst>
                                          <p:attrName>ppt_w</p:attrName>
                                        </p:attrNameLst>
                                      </p:cBhvr>
                                      <p:tavLst>
                                        <p:tav tm="0">
                                          <p:val>
                                            <p:fltVal val="0"/>
                                          </p:val>
                                        </p:tav>
                                        <p:tav tm="100000">
                                          <p:val>
                                            <p:strVal val="#ppt_w"/>
                                          </p:val>
                                        </p:tav>
                                      </p:tavLst>
                                    </p:anim>
                                    <p:anim calcmode="lin" valueType="num">
                                      <p:cBhvr>
                                        <p:cTn id="25" dur="1000" fill="hold"/>
                                        <p:tgtEl>
                                          <p:spTgt spid="145"/>
                                        </p:tgtEl>
                                        <p:attrNameLst>
                                          <p:attrName>ppt_h</p:attrName>
                                        </p:attrNameLst>
                                      </p:cBhvr>
                                      <p:tavLst>
                                        <p:tav tm="0">
                                          <p:val>
                                            <p:strVal val="#ppt_h"/>
                                          </p:val>
                                        </p:tav>
                                        <p:tav tm="100000">
                                          <p:val>
                                            <p:strVal val="#ppt_h"/>
                                          </p:val>
                                        </p:tav>
                                      </p:tavLst>
                                    </p:anim>
                                  </p:childTnLst>
                                </p:cTn>
                              </p:par>
                              <p:par>
                                <p:cTn id="26" presetID="17" presetClass="entr" presetSubtype="8" fill="hold" grpId="0" nodeType="withEffect">
                                  <p:stCondLst>
                                    <p:cond delay="1000"/>
                                  </p:stCondLst>
                                  <p:childTnLst>
                                    <p:set>
                                      <p:cBhvr>
                                        <p:cTn id="27" dur="1" fill="hold">
                                          <p:stCondLst>
                                            <p:cond delay="0"/>
                                          </p:stCondLst>
                                        </p:cTn>
                                        <p:tgtEl>
                                          <p:spTgt spid="136"/>
                                        </p:tgtEl>
                                        <p:attrNameLst>
                                          <p:attrName>style.visibility</p:attrName>
                                        </p:attrNameLst>
                                      </p:cBhvr>
                                      <p:to>
                                        <p:strVal val="visible"/>
                                      </p:to>
                                    </p:set>
                                    <p:anim calcmode="lin" valueType="num">
                                      <p:cBhvr>
                                        <p:cTn id="28" dur="1000" fill="hold"/>
                                        <p:tgtEl>
                                          <p:spTgt spid="136"/>
                                        </p:tgtEl>
                                        <p:attrNameLst>
                                          <p:attrName>ppt_x</p:attrName>
                                        </p:attrNameLst>
                                      </p:cBhvr>
                                      <p:tavLst>
                                        <p:tav tm="0">
                                          <p:val>
                                            <p:strVal val="#ppt_x-#ppt_w/2"/>
                                          </p:val>
                                        </p:tav>
                                        <p:tav tm="100000">
                                          <p:val>
                                            <p:strVal val="#ppt_x"/>
                                          </p:val>
                                        </p:tav>
                                      </p:tavLst>
                                    </p:anim>
                                    <p:anim calcmode="lin" valueType="num">
                                      <p:cBhvr>
                                        <p:cTn id="29" dur="1000" fill="hold"/>
                                        <p:tgtEl>
                                          <p:spTgt spid="136"/>
                                        </p:tgtEl>
                                        <p:attrNameLst>
                                          <p:attrName>ppt_y</p:attrName>
                                        </p:attrNameLst>
                                      </p:cBhvr>
                                      <p:tavLst>
                                        <p:tav tm="0">
                                          <p:val>
                                            <p:strVal val="#ppt_y"/>
                                          </p:val>
                                        </p:tav>
                                        <p:tav tm="100000">
                                          <p:val>
                                            <p:strVal val="#ppt_y"/>
                                          </p:val>
                                        </p:tav>
                                      </p:tavLst>
                                    </p:anim>
                                    <p:anim calcmode="lin" valueType="num">
                                      <p:cBhvr>
                                        <p:cTn id="30" dur="1000" fill="hold"/>
                                        <p:tgtEl>
                                          <p:spTgt spid="136"/>
                                        </p:tgtEl>
                                        <p:attrNameLst>
                                          <p:attrName>ppt_w</p:attrName>
                                        </p:attrNameLst>
                                      </p:cBhvr>
                                      <p:tavLst>
                                        <p:tav tm="0">
                                          <p:val>
                                            <p:fltVal val="0"/>
                                          </p:val>
                                        </p:tav>
                                        <p:tav tm="100000">
                                          <p:val>
                                            <p:strVal val="#ppt_w"/>
                                          </p:val>
                                        </p:tav>
                                      </p:tavLst>
                                    </p:anim>
                                    <p:anim calcmode="lin" valueType="num">
                                      <p:cBhvr>
                                        <p:cTn id="31" dur="1000" fill="hold"/>
                                        <p:tgtEl>
                                          <p:spTgt spid="136"/>
                                        </p:tgtEl>
                                        <p:attrNameLst>
                                          <p:attrName>ppt_h</p:attrName>
                                        </p:attrNameLst>
                                      </p:cBhvr>
                                      <p:tavLst>
                                        <p:tav tm="0">
                                          <p:val>
                                            <p:strVal val="#ppt_h"/>
                                          </p:val>
                                        </p:tav>
                                        <p:tav tm="100000">
                                          <p:val>
                                            <p:strVal val="#ppt_h"/>
                                          </p:val>
                                        </p:tav>
                                      </p:tavLst>
                                    </p:anim>
                                  </p:childTnLst>
                                </p:cTn>
                              </p:par>
                              <p:par>
                                <p:cTn id="32" presetID="17" presetClass="entr" presetSubtype="8" fill="hold" grpId="0" nodeType="withEffect">
                                  <p:stCondLst>
                                    <p:cond delay="1000"/>
                                  </p:stCondLst>
                                  <p:childTnLst>
                                    <p:set>
                                      <p:cBhvr>
                                        <p:cTn id="33" dur="1" fill="hold">
                                          <p:stCondLst>
                                            <p:cond delay="0"/>
                                          </p:stCondLst>
                                        </p:cTn>
                                        <p:tgtEl>
                                          <p:spTgt spid="127"/>
                                        </p:tgtEl>
                                        <p:attrNameLst>
                                          <p:attrName>style.visibility</p:attrName>
                                        </p:attrNameLst>
                                      </p:cBhvr>
                                      <p:to>
                                        <p:strVal val="visible"/>
                                      </p:to>
                                    </p:set>
                                    <p:anim calcmode="lin" valueType="num">
                                      <p:cBhvr>
                                        <p:cTn id="34" dur="1000" fill="hold"/>
                                        <p:tgtEl>
                                          <p:spTgt spid="127"/>
                                        </p:tgtEl>
                                        <p:attrNameLst>
                                          <p:attrName>ppt_x</p:attrName>
                                        </p:attrNameLst>
                                      </p:cBhvr>
                                      <p:tavLst>
                                        <p:tav tm="0">
                                          <p:val>
                                            <p:strVal val="#ppt_x-#ppt_w/2"/>
                                          </p:val>
                                        </p:tav>
                                        <p:tav tm="100000">
                                          <p:val>
                                            <p:strVal val="#ppt_x"/>
                                          </p:val>
                                        </p:tav>
                                      </p:tavLst>
                                    </p:anim>
                                    <p:anim calcmode="lin" valueType="num">
                                      <p:cBhvr>
                                        <p:cTn id="35" dur="1000" fill="hold"/>
                                        <p:tgtEl>
                                          <p:spTgt spid="127"/>
                                        </p:tgtEl>
                                        <p:attrNameLst>
                                          <p:attrName>ppt_y</p:attrName>
                                        </p:attrNameLst>
                                      </p:cBhvr>
                                      <p:tavLst>
                                        <p:tav tm="0">
                                          <p:val>
                                            <p:strVal val="#ppt_y"/>
                                          </p:val>
                                        </p:tav>
                                        <p:tav tm="100000">
                                          <p:val>
                                            <p:strVal val="#ppt_y"/>
                                          </p:val>
                                        </p:tav>
                                      </p:tavLst>
                                    </p:anim>
                                    <p:anim calcmode="lin" valueType="num">
                                      <p:cBhvr>
                                        <p:cTn id="36" dur="1000" fill="hold"/>
                                        <p:tgtEl>
                                          <p:spTgt spid="127"/>
                                        </p:tgtEl>
                                        <p:attrNameLst>
                                          <p:attrName>ppt_w</p:attrName>
                                        </p:attrNameLst>
                                      </p:cBhvr>
                                      <p:tavLst>
                                        <p:tav tm="0">
                                          <p:val>
                                            <p:fltVal val="0"/>
                                          </p:val>
                                        </p:tav>
                                        <p:tav tm="100000">
                                          <p:val>
                                            <p:strVal val="#ppt_w"/>
                                          </p:val>
                                        </p:tav>
                                      </p:tavLst>
                                    </p:anim>
                                    <p:anim calcmode="lin" valueType="num">
                                      <p:cBhvr>
                                        <p:cTn id="37" dur="1000" fill="hold"/>
                                        <p:tgtEl>
                                          <p:spTgt spid="127"/>
                                        </p:tgtEl>
                                        <p:attrNameLst>
                                          <p:attrName>ppt_h</p:attrName>
                                        </p:attrNameLst>
                                      </p:cBhvr>
                                      <p:tavLst>
                                        <p:tav tm="0">
                                          <p:val>
                                            <p:strVal val="#ppt_h"/>
                                          </p:val>
                                        </p:tav>
                                        <p:tav tm="100000">
                                          <p:val>
                                            <p:strVal val="#ppt_h"/>
                                          </p:val>
                                        </p:tav>
                                      </p:tavLst>
                                    </p:anim>
                                  </p:childTnLst>
                                </p:cTn>
                              </p:par>
                              <p:par>
                                <p:cTn id="38" presetID="2" presetClass="entr" presetSubtype="2"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2000" fill="hold"/>
                                        <p:tgtEl>
                                          <p:spTgt spid="12"/>
                                        </p:tgtEl>
                                        <p:attrNameLst>
                                          <p:attrName>ppt_x</p:attrName>
                                        </p:attrNameLst>
                                      </p:cBhvr>
                                      <p:tavLst>
                                        <p:tav tm="0">
                                          <p:val>
                                            <p:strVal val="1+#ppt_w/2"/>
                                          </p:val>
                                        </p:tav>
                                        <p:tav tm="100000">
                                          <p:val>
                                            <p:strVal val="#ppt_x"/>
                                          </p:val>
                                        </p:tav>
                                      </p:tavLst>
                                    </p:anim>
                                    <p:anim calcmode="lin" valueType="num">
                                      <p:cBhvr additive="base">
                                        <p:cTn id="41" dur="2000" fill="hold"/>
                                        <p:tgtEl>
                                          <p:spTgt spid="12"/>
                                        </p:tgtEl>
                                        <p:attrNameLst>
                                          <p:attrName>ppt_y</p:attrName>
                                        </p:attrNameLst>
                                      </p:cBhvr>
                                      <p:tavLst>
                                        <p:tav tm="0">
                                          <p:val>
                                            <p:strVal val="#ppt_y"/>
                                          </p:val>
                                        </p:tav>
                                        <p:tav tm="100000">
                                          <p:val>
                                            <p:strVal val="#ppt_y"/>
                                          </p:val>
                                        </p:tav>
                                      </p:tavLst>
                                    </p:anim>
                                  </p:childTnLst>
                                </p:cTn>
                              </p:par>
                              <p:par>
                                <p:cTn id="42" presetID="22" presetClass="entr" presetSubtype="4" fill="hold" grpId="0" nodeType="withEffect">
                                  <p:stCondLst>
                                    <p:cond delay="1500"/>
                                  </p:stCondLst>
                                  <p:childTnLst>
                                    <p:set>
                                      <p:cBhvr>
                                        <p:cTn id="43" dur="1" fill="hold">
                                          <p:stCondLst>
                                            <p:cond delay="0"/>
                                          </p:stCondLst>
                                        </p:cTn>
                                        <p:tgtEl>
                                          <p:spTgt spid="44"/>
                                        </p:tgtEl>
                                        <p:attrNameLst>
                                          <p:attrName>style.visibility</p:attrName>
                                        </p:attrNameLst>
                                      </p:cBhvr>
                                      <p:to>
                                        <p:strVal val="visible"/>
                                      </p:to>
                                    </p:set>
                                    <p:animEffect transition="in" filter="wipe(down)">
                                      <p:cBhvr>
                                        <p:cTn id="44" dur="1500"/>
                                        <p:tgtEl>
                                          <p:spTgt spid="44"/>
                                        </p:tgtEl>
                                      </p:cBhvr>
                                    </p:animEffect>
                                  </p:childTnLst>
                                </p:cTn>
                              </p:par>
                              <p:par>
                                <p:cTn id="45" presetID="22" presetClass="entr" presetSubtype="1" fill="hold" grpId="0" nodeType="withEffect">
                                  <p:stCondLst>
                                    <p:cond delay="1500"/>
                                  </p:stCondLst>
                                  <p:childTnLst>
                                    <p:set>
                                      <p:cBhvr>
                                        <p:cTn id="46" dur="1" fill="hold">
                                          <p:stCondLst>
                                            <p:cond delay="0"/>
                                          </p:stCondLst>
                                        </p:cTn>
                                        <p:tgtEl>
                                          <p:spTgt spid="76"/>
                                        </p:tgtEl>
                                        <p:attrNameLst>
                                          <p:attrName>style.visibility</p:attrName>
                                        </p:attrNameLst>
                                      </p:cBhvr>
                                      <p:to>
                                        <p:strVal val="visible"/>
                                      </p:to>
                                    </p:set>
                                    <p:animEffect transition="in" filter="wipe(up)">
                                      <p:cBhvr>
                                        <p:cTn id="47" dur="1500"/>
                                        <p:tgtEl>
                                          <p:spTgt spid="76"/>
                                        </p:tgtEl>
                                      </p:cBhvr>
                                    </p:animEffect>
                                  </p:childTnLst>
                                </p:cTn>
                              </p:par>
                              <p:par>
                                <p:cTn id="48" presetID="12" presetClass="entr" presetSubtype="8" fill="hold" grpId="0" nodeType="withEffect">
                                  <p:stCondLst>
                                    <p:cond delay="1500"/>
                                  </p:stCondLst>
                                  <p:childTnLst>
                                    <p:set>
                                      <p:cBhvr>
                                        <p:cTn id="49" dur="1" fill="hold">
                                          <p:stCondLst>
                                            <p:cond delay="0"/>
                                          </p:stCondLst>
                                        </p:cTn>
                                        <p:tgtEl>
                                          <p:spTgt spid="103"/>
                                        </p:tgtEl>
                                        <p:attrNameLst>
                                          <p:attrName>style.visibility</p:attrName>
                                        </p:attrNameLst>
                                      </p:cBhvr>
                                      <p:to>
                                        <p:strVal val="visible"/>
                                      </p:to>
                                    </p:set>
                                    <p:anim calcmode="lin" valueType="num">
                                      <p:cBhvr additive="base">
                                        <p:cTn id="50" dur="1500"/>
                                        <p:tgtEl>
                                          <p:spTgt spid="103"/>
                                        </p:tgtEl>
                                        <p:attrNameLst>
                                          <p:attrName>ppt_x</p:attrName>
                                        </p:attrNameLst>
                                      </p:cBhvr>
                                      <p:tavLst>
                                        <p:tav tm="0">
                                          <p:val>
                                            <p:strVal val="#ppt_x-#ppt_w*1.125000"/>
                                          </p:val>
                                        </p:tav>
                                        <p:tav tm="100000">
                                          <p:val>
                                            <p:strVal val="#ppt_x"/>
                                          </p:val>
                                        </p:tav>
                                      </p:tavLst>
                                    </p:anim>
                                    <p:animEffect transition="in" filter="wipe(right)">
                                      <p:cBhvr>
                                        <p:cTn id="51" dur="1500"/>
                                        <p:tgtEl>
                                          <p:spTgt spid="103"/>
                                        </p:tgtEl>
                                      </p:cBhvr>
                                    </p:animEffect>
                                  </p:childTnLst>
                                </p:cTn>
                              </p:par>
                              <p:par>
                                <p:cTn id="52" presetID="22" presetClass="entr" presetSubtype="4" fill="hold" grpId="0" nodeType="withEffect">
                                  <p:stCondLst>
                                    <p:cond delay="2000"/>
                                  </p:stCondLst>
                                  <p:childTnLst>
                                    <p:set>
                                      <p:cBhvr>
                                        <p:cTn id="53" dur="1" fill="hold">
                                          <p:stCondLst>
                                            <p:cond delay="0"/>
                                          </p:stCondLst>
                                        </p:cTn>
                                        <p:tgtEl>
                                          <p:spTgt spid="120"/>
                                        </p:tgtEl>
                                        <p:attrNameLst>
                                          <p:attrName>style.visibility</p:attrName>
                                        </p:attrNameLst>
                                      </p:cBhvr>
                                      <p:to>
                                        <p:strVal val="visible"/>
                                      </p:to>
                                    </p:set>
                                    <p:animEffect transition="in" filter="wipe(down)">
                                      <p:cBhvr>
                                        <p:cTn id="54" dur="1500"/>
                                        <p:tgtEl>
                                          <p:spTgt spid="120"/>
                                        </p:tgtEl>
                                      </p:cBhvr>
                                    </p:animEffect>
                                  </p:childTnLst>
                                </p:cTn>
                              </p:par>
                              <p:par>
                                <p:cTn id="55" presetID="22" presetClass="entr" presetSubtype="1" fill="hold" grpId="0" nodeType="withEffect">
                                  <p:stCondLst>
                                    <p:cond delay="200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1500"/>
                                        <p:tgtEl>
                                          <p:spTgt spid="123"/>
                                        </p:tgtEl>
                                      </p:cBhvr>
                                    </p:animEffect>
                                  </p:childTnLst>
                                </p:cTn>
                              </p:par>
                              <p:par>
                                <p:cTn id="58" presetID="12" presetClass="entr" presetSubtype="8" fill="hold" grpId="0" nodeType="withEffect">
                                  <p:stCondLst>
                                    <p:cond delay="2000"/>
                                  </p:stCondLst>
                                  <p:childTnLst>
                                    <p:set>
                                      <p:cBhvr>
                                        <p:cTn id="59" dur="1" fill="hold">
                                          <p:stCondLst>
                                            <p:cond delay="0"/>
                                          </p:stCondLst>
                                        </p:cTn>
                                        <p:tgtEl>
                                          <p:spTgt spid="119"/>
                                        </p:tgtEl>
                                        <p:attrNameLst>
                                          <p:attrName>style.visibility</p:attrName>
                                        </p:attrNameLst>
                                      </p:cBhvr>
                                      <p:to>
                                        <p:strVal val="visible"/>
                                      </p:to>
                                    </p:set>
                                    <p:anim calcmode="lin" valueType="num">
                                      <p:cBhvr additive="base">
                                        <p:cTn id="60" dur="1500"/>
                                        <p:tgtEl>
                                          <p:spTgt spid="119"/>
                                        </p:tgtEl>
                                        <p:attrNameLst>
                                          <p:attrName>ppt_x</p:attrName>
                                        </p:attrNameLst>
                                      </p:cBhvr>
                                      <p:tavLst>
                                        <p:tav tm="0">
                                          <p:val>
                                            <p:strVal val="#ppt_x-#ppt_w*1.125000"/>
                                          </p:val>
                                        </p:tav>
                                        <p:tav tm="100000">
                                          <p:val>
                                            <p:strVal val="#ppt_x"/>
                                          </p:val>
                                        </p:tav>
                                      </p:tavLst>
                                    </p:anim>
                                    <p:animEffect transition="in" filter="wipe(right)">
                                      <p:cBhvr>
                                        <p:cTn id="61" dur="1500"/>
                                        <p:tgtEl>
                                          <p:spTgt spid="119"/>
                                        </p:tgtEl>
                                      </p:cBhvr>
                                    </p:animEffect>
                                  </p:childTnLst>
                                </p:cTn>
                              </p:par>
                              <p:par>
                                <p:cTn id="62" presetID="22" presetClass="entr" presetSubtype="4" fill="hold" grpId="0" nodeType="withEffect">
                                  <p:stCondLst>
                                    <p:cond delay="3000"/>
                                  </p:stCondLst>
                                  <p:childTnLst>
                                    <p:set>
                                      <p:cBhvr>
                                        <p:cTn id="63" dur="1" fill="hold">
                                          <p:stCondLst>
                                            <p:cond delay="0"/>
                                          </p:stCondLst>
                                        </p:cTn>
                                        <p:tgtEl>
                                          <p:spTgt spid="147"/>
                                        </p:tgtEl>
                                        <p:attrNameLst>
                                          <p:attrName>style.visibility</p:attrName>
                                        </p:attrNameLst>
                                      </p:cBhvr>
                                      <p:to>
                                        <p:strVal val="visible"/>
                                      </p:to>
                                    </p:set>
                                    <p:animEffect transition="in" filter="wipe(down)">
                                      <p:cBhvr>
                                        <p:cTn id="64" dur="1500"/>
                                        <p:tgtEl>
                                          <p:spTgt spid="147"/>
                                        </p:tgtEl>
                                      </p:cBhvr>
                                    </p:animEffect>
                                  </p:childTnLst>
                                </p:cTn>
                              </p:par>
                              <p:par>
                                <p:cTn id="65" presetID="22" presetClass="entr" presetSubtype="1" fill="hold" grpId="0" nodeType="withEffect">
                                  <p:stCondLst>
                                    <p:cond delay="3000"/>
                                  </p:stCondLst>
                                  <p:childTnLst>
                                    <p:set>
                                      <p:cBhvr>
                                        <p:cTn id="66" dur="1" fill="hold">
                                          <p:stCondLst>
                                            <p:cond delay="0"/>
                                          </p:stCondLst>
                                        </p:cTn>
                                        <p:tgtEl>
                                          <p:spTgt spid="150"/>
                                        </p:tgtEl>
                                        <p:attrNameLst>
                                          <p:attrName>style.visibility</p:attrName>
                                        </p:attrNameLst>
                                      </p:cBhvr>
                                      <p:to>
                                        <p:strVal val="visible"/>
                                      </p:to>
                                    </p:set>
                                    <p:animEffect transition="in" filter="wipe(up)">
                                      <p:cBhvr>
                                        <p:cTn id="67" dur="1500"/>
                                        <p:tgtEl>
                                          <p:spTgt spid="150"/>
                                        </p:tgtEl>
                                      </p:cBhvr>
                                    </p:animEffect>
                                  </p:childTnLst>
                                </p:cTn>
                              </p:par>
                              <p:par>
                                <p:cTn id="68" presetID="12" presetClass="entr" presetSubtype="8" fill="hold" grpId="0" nodeType="withEffect">
                                  <p:stCondLst>
                                    <p:cond delay="3000"/>
                                  </p:stCondLst>
                                  <p:childTnLst>
                                    <p:set>
                                      <p:cBhvr>
                                        <p:cTn id="69" dur="1" fill="hold">
                                          <p:stCondLst>
                                            <p:cond delay="0"/>
                                          </p:stCondLst>
                                        </p:cTn>
                                        <p:tgtEl>
                                          <p:spTgt spid="146"/>
                                        </p:tgtEl>
                                        <p:attrNameLst>
                                          <p:attrName>style.visibility</p:attrName>
                                        </p:attrNameLst>
                                      </p:cBhvr>
                                      <p:to>
                                        <p:strVal val="visible"/>
                                      </p:to>
                                    </p:set>
                                    <p:anim calcmode="lin" valueType="num">
                                      <p:cBhvr additive="base">
                                        <p:cTn id="70" dur="1500"/>
                                        <p:tgtEl>
                                          <p:spTgt spid="146"/>
                                        </p:tgtEl>
                                        <p:attrNameLst>
                                          <p:attrName>ppt_x</p:attrName>
                                        </p:attrNameLst>
                                      </p:cBhvr>
                                      <p:tavLst>
                                        <p:tav tm="0">
                                          <p:val>
                                            <p:strVal val="#ppt_x-#ppt_w*1.125000"/>
                                          </p:val>
                                        </p:tav>
                                        <p:tav tm="100000">
                                          <p:val>
                                            <p:strVal val="#ppt_x"/>
                                          </p:val>
                                        </p:tav>
                                      </p:tavLst>
                                    </p:anim>
                                    <p:animEffect transition="in" filter="wipe(right)">
                                      <p:cBhvr>
                                        <p:cTn id="71" dur="1500"/>
                                        <p:tgtEl>
                                          <p:spTgt spid="146"/>
                                        </p:tgtEl>
                                      </p:cBhvr>
                                    </p:animEffect>
                                  </p:childTnLst>
                                </p:cTn>
                              </p:par>
                              <p:par>
                                <p:cTn id="72" presetID="22" presetClass="entr" presetSubtype="4" fill="hold" grpId="0" nodeType="withEffect">
                                  <p:stCondLst>
                                    <p:cond delay="3500"/>
                                  </p:stCondLst>
                                  <p:childTnLst>
                                    <p:set>
                                      <p:cBhvr>
                                        <p:cTn id="73" dur="1" fill="hold">
                                          <p:stCondLst>
                                            <p:cond delay="0"/>
                                          </p:stCondLst>
                                        </p:cTn>
                                        <p:tgtEl>
                                          <p:spTgt spid="138"/>
                                        </p:tgtEl>
                                        <p:attrNameLst>
                                          <p:attrName>style.visibility</p:attrName>
                                        </p:attrNameLst>
                                      </p:cBhvr>
                                      <p:to>
                                        <p:strVal val="visible"/>
                                      </p:to>
                                    </p:set>
                                    <p:animEffect transition="in" filter="wipe(down)">
                                      <p:cBhvr>
                                        <p:cTn id="74" dur="1500"/>
                                        <p:tgtEl>
                                          <p:spTgt spid="138"/>
                                        </p:tgtEl>
                                      </p:cBhvr>
                                    </p:animEffect>
                                  </p:childTnLst>
                                </p:cTn>
                              </p:par>
                              <p:par>
                                <p:cTn id="75" presetID="22" presetClass="entr" presetSubtype="1" fill="hold" grpId="0" nodeType="withEffect">
                                  <p:stCondLst>
                                    <p:cond delay="3500"/>
                                  </p:stCondLst>
                                  <p:childTnLst>
                                    <p:set>
                                      <p:cBhvr>
                                        <p:cTn id="76" dur="1" fill="hold">
                                          <p:stCondLst>
                                            <p:cond delay="0"/>
                                          </p:stCondLst>
                                        </p:cTn>
                                        <p:tgtEl>
                                          <p:spTgt spid="141"/>
                                        </p:tgtEl>
                                        <p:attrNameLst>
                                          <p:attrName>style.visibility</p:attrName>
                                        </p:attrNameLst>
                                      </p:cBhvr>
                                      <p:to>
                                        <p:strVal val="visible"/>
                                      </p:to>
                                    </p:set>
                                    <p:animEffect transition="in" filter="wipe(up)">
                                      <p:cBhvr>
                                        <p:cTn id="77" dur="1500"/>
                                        <p:tgtEl>
                                          <p:spTgt spid="141"/>
                                        </p:tgtEl>
                                      </p:cBhvr>
                                    </p:animEffect>
                                  </p:childTnLst>
                                </p:cTn>
                              </p:par>
                              <p:par>
                                <p:cTn id="78" presetID="12" presetClass="entr" presetSubtype="8" fill="hold" grpId="0" nodeType="withEffect">
                                  <p:stCondLst>
                                    <p:cond delay="3500"/>
                                  </p:stCondLst>
                                  <p:childTnLst>
                                    <p:set>
                                      <p:cBhvr>
                                        <p:cTn id="79" dur="1" fill="hold">
                                          <p:stCondLst>
                                            <p:cond delay="0"/>
                                          </p:stCondLst>
                                        </p:cTn>
                                        <p:tgtEl>
                                          <p:spTgt spid="137"/>
                                        </p:tgtEl>
                                        <p:attrNameLst>
                                          <p:attrName>style.visibility</p:attrName>
                                        </p:attrNameLst>
                                      </p:cBhvr>
                                      <p:to>
                                        <p:strVal val="visible"/>
                                      </p:to>
                                    </p:set>
                                    <p:anim calcmode="lin" valueType="num">
                                      <p:cBhvr additive="base">
                                        <p:cTn id="80" dur="1500"/>
                                        <p:tgtEl>
                                          <p:spTgt spid="137"/>
                                        </p:tgtEl>
                                        <p:attrNameLst>
                                          <p:attrName>ppt_x</p:attrName>
                                        </p:attrNameLst>
                                      </p:cBhvr>
                                      <p:tavLst>
                                        <p:tav tm="0">
                                          <p:val>
                                            <p:strVal val="#ppt_x-#ppt_w*1.125000"/>
                                          </p:val>
                                        </p:tav>
                                        <p:tav tm="100000">
                                          <p:val>
                                            <p:strVal val="#ppt_x"/>
                                          </p:val>
                                        </p:tav>
                                      </p:tavLst>
                                    </p:anim>
                                    <p:animEffect transition="in" filter="wipe(right)">
                                      <p:cBhvr>
                                        <p:cTn id="81" dur="1500"/>
                                        <p:tgtEl>
                                          <p:spTgt spid="137"/>
                                        </p:tgtEl>
                                      </p:cBhvr>
                                    </p:animEffect>
                                  </p:childTnLst>
                                </p:cTn>
                              </p:par>
                              <p:par>
                                <p:cTn id="82" presetID="22" presetClass="entr" presetSubtype="4" fill="hold" grpId="0" nodeType="withEffect">
                                  <p:stCondLst>
                                    <p:cond delay="4000"/>
                                  </p:stCondLst>
                                  <p:childTnLst>
                                    <p:set>
                                      <p:cBhvr>
                                        <p:cTn id="83" dur="1" fill="hold">
                                          <p:stCondLst>
                                            <p:cond delay="0"/>
                                          </p:stCondLst>
                                        </p:cTn>
                                        <p:tgtEl>
                                          <p:spTgt spid="129"/>
                                        </p:tgtEl>
                                        <p:attrNameLst>
                                          <p:attrName>style.visibility</p:attrName>
                                        </p:attrNameLst>
                                      </p:cBhvr>
                                      <p:to>
                                        <p:strVal val="visible"/>
                                      </p:to>
                                    </p:set>
                                    <p:animEffect transition="in" filter="wipe(down)">
                                      <p:cBhvr>
                                        <p:cTn id="84" dur="1500"/>
                                        <p:tgtEl>
                                          <p:spTgt spid="129"/>
                                        </p:tgtEl>
                                      </p:cBhvr>
                                    </p:animEffect>
                                  </p:childTnLst>
                                </p:cTn>
                              </p:par>
                              <p:par>
                                <p:cTn id="85" presetID="22" presetClass="entr" presetSubtype="1" fill="hold" grpId="0" nodeType="withEffect">
                                  <p:stCondLst>
                                    <p:cond delay="4000"/>
                                  </p:stCondLst>
                                  <p:childTnLst>
                                    <p:set>
                                      <p:cBhvr>
                                        <p:cTn id="86" dur="1" fill="hold">
                                          <p:stCondLst>
                                            <p:cond delay="0"/>
                                          </p:stCondLst>
                                        </p:cTn>
                                        <p:tgtEl>
                                          <p:spTgt spid="132"/>
                                        </p:tgtEl>
                                        <p:attrNameLst>
                                          <p:attrName>style.visibility</p:attrName>
                                        </p:attrNameLst>
                                      </p:cBhvr>
                                      <p:to>
                                        <p:strVal val="visible"/>
                                      </p:to>
                                    </p:set>
                                    <p:animEffect transition="in" filter="wipe(up)">
                                      <p:cBhvr>
                                        <p:cTn id="87" dur="1500"/>
                                        <p:tgtEl>
                                          <p:spTgt spid="132"/>
                                        </p:tgtEl>
                                      </p:cBhvr>
                                    </p:animEffect>
                                  </p:childTnLst>
                                </p:cTn>
                              </p:par>
                              <p:par>
                                <p:cTn id="88" presetID="12" presetClass="entr" presetSubtype="8" fill="hold" grpId="0" nodeType="withEffect">
                                  <p:stCondLst>
                                    <p:cond delay="4000"/>
                                  </p:stCondLst>
                                  <p:childTnLst>
                                    <p:set>
                                      <p:cBhvr>
                                        <p:cTn id="89" dur="1" fill="hold">
                                          <p:stCondLst>
                                            <p:cond delay="0"/>
                                          </p:stCondLst>
                                        </p:cTn>
                                        <p:tgtEl>
                                          <p:spTgt spid="128"/>
                                        </p:tgtEl>
                                        <p:attrNameLst>
                                          <p:attrName>style.visibility</p:attrName>
                                        </p:attrNameLst>
                                      </p:cBhvr>
                                      <p:to>
                                        <p:strVal val="visible"/>
                                      </p:to>
                                    </p:set>
                                    <p:anim calcmode="lin" valueType="num">
                                      <p:cBhvr additive="base">
                                        <p:cTn id="90" dur="1500"/>
                                        <p:tgtEl>
                                          <p:spTgt spid="128"/>
                                        </p:tgtEl>
                                        <p:attrNameLst>
                                          <p:attrName>ppt_x</p:attrName>
                                        </p:attrNameLst>
                                      </p:cBhvr>
                                      <p:tavLst>
                                        <p:tav tm="0">
                                          <p:val>
                                            <p:strVal val="#ppt_x-#ppt_w*1.125000"/>
                                          </p:val>
                                        </p:tav>
                                        <p:tav tm="100000">
                                          <p:val>
                                            <p:strVal val="#ppt_x"/>
                                          </p:val>
                                        </p:tav>
                                      </p:tavLst>
                                    </p:anim>
                                    <p:animEffect transition="in" filter="wipe(right)">
                                      <p:cBhvr>
                                        <p:cTn id="91" dur="1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44" grpId="0" animBg="1"/>
      <p:bldP spid="76" grpId="0" animBg="1"/>
      <p:bldP spid="120" grpId="0" animBg="1"/>
      <p:bldP spid="123" grpId="0" animBg="1"/>
      <p:bldP spid="129" grpId="0" animBg="1"/>
      <p:bldP spid="132" grpId="0" animBg="1"/>
      <p:bldP spid="138" grpId="0" animBg="1"/>
      <p:bldP spid="141" grpId="0" animBg="1"/>
      <p:bldP spid="147" grpId="0" animBg="1"/>
      <p:bldP spid="150" grpId="0" animBg="1"/>
      <p:bldP spid="102" grpId="0"/>
      <p:bldP spid="103" grpId="0"/>
      <p:bldP spid="118" grpId="0"/>
      <p:bldP spid="119" grpId="0"/>
      <p:bldP spid="127" grpId="0"/>
      <p:bldP spid="128" grpId="0"/>
      <p:bldP spid="136" grpId="0"/>
      <p:bldP spid="137" grpId="0"/>
      <p:bldP spid="145" grpId="0"/>
      <p:bldP spid="1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8CE5044-80CB-46BF-9497-B8668EA90000}"/>
              </a:ext>
            </a:extLst>
          </p:cNvPr>
          <p:cNvSpPr txBox="1"/>
          <p:nvPr/>
        </p:nvSpPr>
        <p:spPr>
          <a:xfrm>
            <a:off x="429490" y="249382"/>
            <a:ext cx="3422073" cy="1384995"/>
          </a:xfrm>
          <a:prstGeom prst="rect">
            <a:avLst/>
          </a:prstGeom>
          <a:noFill/>
        </p:spPr>
        <p:txBody>
          <a:bodyPr wrap="square" rtlCol="0">
            <a:spAutoFit/>
          </a:bodyPr>
          <a:lstStyle/>
          <a:p>
            <a:pPr algn="ctr"/>
            <a:r>
              <a:rPr lang="en-US" sz="2800" b="1" dirty="0">
                <a:solidFill>
                  <a:srgbClr val="FF0000"/>
                </a:solidFill>
              </a:rPr>
              <a:t>SIMILAR TYPES OF TESTS ALL OVER THE WORLD </a:t>
            </a:r>
          </a:p>
        </p:txBody>
      </p:sp>
      <p:pic>
        <p:nvPicPr>
          <p:cNvPr id="5" name="Picture 4">
            <a:extLst>
              <a:ext uri="{FF2B5EF4-FFF2-40B4-BE49-F238E27FC236}">
                <a16:creationId xmlns:a16="http://schemas.microsoft.com/office/drawing/2014/main" id="{26C022F0-4FCF-4796-A96B-44802805CE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5253" y="257460"/>
            <a:ext cx="2151057" cy="1194777"/>
          </a:xfrm>
          <a:prstGeom prst="rect">
            <a:avLst/>
          </a:prstGeom>
        </p:spPr>
      </p:pic>
    </p:spTree>
    <p:extLst>
      <p:ext uri="{BB962C8B-B14F-4D97-AF65-F5344CB8AC3E}">
        <p14:creationId xmlns:p14="http://schemas.microsoft.com/office/powerpoint/2010/main" val="3373948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9">
            <a:extLst>
              <a:ext uri="{FF2B5EF4-FFF2-40B4-BE49-F238E27FC236}">
                <a16:creationId xmlns:a16="http://schemas.microsoft.com/office/drawing/2014/main" id="{5C8AA4A7-D845-5248-BCDC-18F64BB83A44}"/>
              </a:ext>
            </a:extLst>
          </p:cNvPr>
          <p:cNvSpPr>
            <a:spLocks/>
          </p:cNvSpPr>
          <p:nvPr/>
        </p:nvSpPr>
        <p:spPr bwMode="auto">
          <a:xfrm flipH="1">
            <a:off x="-1" y="0"/>
            <a:ext cx="5378007" cy="6858000"/>
          </a:xfrm>
          <a:prstGeom prst="rect">
            <a:avLst/>
          </a:prstGeom>
          <a:solidFill>
            <a:schemeClr val="tx2"/>
          </a:solidFill>
          <a:ln w="38100">
            <a:noFill/>
          </a:ln>
          <a:effectLst/>
        </p:spPr>
        <p:txBody>
          <a:bodyPr lIns="19050" tIns="19050" rIns="19050" bIns="19050" anchor="ctr"/>
          <a:lstStyle>
            <a:lvl1pPr>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1pPr>
            <a:lvl2pPr marL="742950" indent="-285750">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2pPr>
            <a:lvl3pPr marL="1143000" indent="-228600">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3pPr>
            <a:lvl4pPr marL="1600200" indent="-228600">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4pPr>
            <a:lvl5pPr marL="2057400" indent="-228600">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5pPr>
            <a:lvl6pPr marL="2514600" indent="-228600" defTabSz="825500" eaLnBrk="0" fontAlgn="base" hangingPunct="0">
              <a:spcBef>
                <a:spcPct val="0"/>
              </a:spcBef>
              <a:spcAft>
                <a:spcPct val="0"/>
              </a:spcAft>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6pPr>
            <a:lvl7pPr marL="2971800" indent="-228600" defTabSz="825500" eaLnBrk="0" fontAlgn="base" hangingPunct="0">
              <a:spcBef>
                <a:spcPct val="0"/>
              </a:spcBef>
              <a:spcAft>
                <a:spcPct val="0"/>
              </a:spcAft>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7pPr>
            <a:lvl8pPr marL="3429000" indent="-228600" defTabSz="825500" eaLnBrk="0" fontAlgn="base" hangingPunct="0">
              <a:spcBef>
                <a:spcPct val="0"/>
              </a:spcBef>
              <a:spcAft>
                <a:spcPct val="0"/>
              </a:spcAft>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8pPr>
            <a:lvl9pPr marL="3886200" indent="-228600" defTabSz="825500" eaLnBrk="0" fontAlgn="base" hangingPunct="0">
              <a:spcBef>
                <a:spcPct val="0"/>
              </a:spcBef>
              <a:spcAft>
                <a:spcPct val="0"/>
              </a:spcAft>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altLang="ru-RU" sz="1000" b="0" i="0" u="none" strike="noStrike" kern="1200" cap="none" spc="0" normalizeH="0" baseline="0" noProof="0">
              <a:ln>
                <a:noFill/>
              </a:ln>
              <a:solidFill>
                <a:srgbClr val="FFFFFF"/>
              </a:solidFill>
              <a:effectLst/>
              <a:uLnTx/>
              <a:uFillTx/>
              <a:latin typeface="Helvetica Light" panose="020B0403020202020204" pitchFamily="34" charset="0"/>
              <a:sym typeface="Helvetica Light" panose="020B0403020202020204" pitchFamily="34" charset="0"/>
            </a:endParaRPr>
          </a:p>
        </p:txBody>
      </p:sp>
      <p:sp>
        <p:nvSpPr>
          <p:cNvPr id="58" name="Freeform 57">
            <a:extLst>
              <a:ext uri="{FF2B5EF4-FFF2-40B4-BE49-F238E27FC236}">
                <a16:creationId xmlns:a16="http://schemas.microsoft.com/office/drawing/2014/main" id="{88A6E449-3E89-4D45-B741-3E6DFE8D91E8}"/>
              </a:ext>
            </a:extLst>
          </p:cNvPr>
          <p:cNvSpPr/>
          <p:nvPr/>
        </p:nvSpPr>
        <p:spPr>
          <a:xfrm>
            <a:off x="7232418" y="1733527"/>
            <a:ext cx="1652555" cy="1647765"/>
          </a:xfrm>
          <a:custGeom>
            <a:avLst/>
            <a:gdLst>
              <a:gd name="connsiteX0" fmla="*/ 655507 w 1652555"/>
              <a:gd name="connsiteY0" fmla="*/ 0 h 1647765"/>
              <a:gd name="connsiteX1" fmla="*/ 1576788 w 1652555"/>
              <a:gd name="connsiteY1" fmla="*/ 281412 h 1647765"/>
              <a:gd name="connsiteX2" fmla="*/ 1652555 w 1652555"/>
              <a:gd name="connsiteY2" fmla="*/ 338070 h 1647765"/>
              <a:gd name="connsiteX3" fmla="*/ 1601472 w 1652555"/>
              <a:gd name="connsiteY3" fmla="*/ 376269 h 1647765"/>
              <a:gd name="connsiteX4" fmla="*/ 1131328 w 1652555"/>
              <a:gd name="connsiteY4" fmla="*/ 1006380 h 1647765"/>
              <a:gd name="connsiteX5" fmla="*/ 1111221 w 1652555"/>
              <a:gd name="connsiteY5" fmla="*/ 1061317 h 1647765"/>
              <a:gd name="connsiteX6" fmla="*/ 1006380 w 1652555"/>
              <a:gd name="connsiteY6" fmla="*/ 1099689 h 1647765"/>
              <a:gd name="connsiteX7" fmla="*/ 376269 w 1652555"/>
              <a:gd name="connsiteY7" fmla="*/ 1569833 h 1647765"/>
              <a:gd name="connsiteX8" fmla="*/ 317993 w 1652555"/>
              <a:gd name="connsiteY8" fmla="*/ 1647765 h 1647765"/>
              <a:gd name="connsiteX9" fmla="*/ 281412 w 1652555"/>
              <a:gd name="connsiteY9" fmla="*/ 1598846 h 1647765"/>
              <a:gd name="connsiteX10" fmla="*/ 0 w 1652555"/>
              <a:gd name="connsiteY10" fmla="*/ 677565 h 1647765"/>
              <a:gd name="connsiteX11" fmla="*/ 74080 w 1652555"/>
              <a:gd name="connsiteY11" fmla="*/ 187570 h 1647765"/>
              <a:gd name="connsiteX12" fmla="*/ 107900 w 1652555"/>
              <a:gd name="connsiteY12" fmla="*/ 95166 h 1647765"/>
              <a:gd name="connsiteX13" fmla="*/ 165512 w 1652555"/>
              <a:gd name="connsiteY13" fmla="*/ 74080 h 1647765"/>
              <a:gd name="connsiteX14" fmla="*/ 655507 w 1652555"/>
              <a:gd name="connsiteY14" fmla="*/ 0 h 164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2555" h="1647765">
                <a:moveTo>
                  <a:pt x="655507" y="0"/>
                </a:moveTo>
                <a:cubicBezTo>
                  <a:pt x="996770" y="0"/>
                  <a:pt x="1313803" y="103743"/>
                  <a:pt x="1576788" y="281412"/>
                </a:cubicBezTo>
                <a:lnTo>
                  <a:pt x="1652555" y="338070"/>
                </a:lnTo>
                <a:lnTo>
                  <a:pt x="1601472" y="376269"/>
                </a:lnTo>
                <a:cubicBezTo>
                  <a:pt x="1398022" y="544172"/>
                  <a:pt x="1235555" y="759960"/>
                  <a:pt x="1131328" y="1006380"/>
                </a:cubicBezTo>
                <a:lnTo>
                  <a:pt x="1111221" y="1061317"/>
                </a:lnTo>
                <a:lnTo>
                  <a:pt x="1006380" y="1099689"/>
                </a:lnTo>
                <a:cubicBezTo>
                  <a:pt x="759960" y="1203916"/>
                  <a:pt x="544172" y="1366383"/>
                  <a:pt x="376269" y="1569833"/>
                </a:cubicBezTo>
                <a:lnTo>
                  <a:pt x="317993" y="1647765"/>
                </a:lnTo>
                <a:lnTo>
                  <a:pt x="281412" y="1598846"/>
                </a:lnTo>
                <a:cubicBezTo>
                  <a:pt x="103743" y="1335861"/>
                  <a:pt x="0" y="1018828"/>
                  <a:pt x="0" y="677565"/>
                </a:cubicBezTo>
                <a:cubicBezTo>
                  <a:pt x="0" y="506934"/>
                  <a:pt x="25936" y="342360"/>
                  <a:pt x="74080" y="187570"/>
                </a:cubicBezTo>
                <a:lnTo>
                  <a:pt x="107900" y="95166"/>
                </a:lnTo>
                <a:lnTo>
                  <a:pt x="165512" y="74080"/>
                </a:lnTo>
                <a:cubicBezTo>
                  <a:pt x="320302" y="25936"/>
                  <a:pt x="484876" y="0"/>
                  <a:pt x="655507" y="0"/>
                </a:cubicBezTo>
                <a:close/>
              </a:path>
            </a:pathLst>
          </a:custGeom>
          <a:solidFill>
            <a:schemeClr val="accent4">
              <a:lumMod val="40000"/>
              <a:lumOff val="60000"/>
            </a:schemeClr>
          </a:solidFill>
          <a:ln w="508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3F5F7"/>
              </a:solidFill>
              <a:effectLst/>
              <a:uLnTx/>
              <a:uFillTx/>
              <a:latin typeface="Calibri" panose="020F0502020204030204"/>
              <a:ea typeface="+mn-ea"/>
              <a:cs typeface="+mn-cs"/>
            </a:endParaRPr>
          </a:p>
        </p:txBody>
      </p:sp>
      <p:sp>
        <p:nvSpPr>
          <p:cNvPr id="57" name="Freeform 56">
            <a:extLst>
              <a:ext uri="{FF2B5EF4-FFF2-40B4-BE49-F238E27FC236}">
                <a16:creationId xmlns:a16="http://schemas.microsoft.com/office/drawing/2014/main" id="{596F65D9-09C8-0940-99E7-65B351644BF5}"/>
              </a:ext>
            </a:extLst>
          </p:cNvPr>
          <p:cNvSpPr/>
          <p:nvPr/>
        </p:nvSpPr>
        <p:spPr>
          <a:xfrm>
            <a:off x="8884973" y="1733527"/>
            <a:ext cx="1642973" cy="1647765"/>
          </a:xfrm>
          <a:custGeom>
            <a:avLst/>
            <a:gdLst>
              <a:gd name="connsiteX0" fmla="*/ 997048 w 1642973"/>
              <a:gd name="connsiteY0" fmla="*/ 0 h 1647765"/>
              <a:gd name="connsiteX1" fmla="*/ 1487043 w 1642973"/>
              <a:gd name="connsiteY1" fmla="*/ 74080 h 1647765"/>
              <a:gd name="connsiteX2" fmla="*/ 1533591 w 1642973"/>
              <a:gd name="connsiteY2" fmla="*/ 91117 h 1647765"/>
              <a:gd name="connsiteX3" fmla="*/ 1568893 w 1642973"/>
              <a:gd name="connsiteY3" fmla="*/ 187570 h 1647765"/>
              <a:gd name="connsiteX4" fmla="*/ 1642973 w 1642973"/>
              <a:gd name="connsiteY4" fmla="*/ 677565 h 1647765"/>
              <a:gd name="connsiteX5" fmla="*/ 1361561 w 1642973"/>
              <a:gd name="connsiteY5" fmla="*/ 1598846 h 1647765"/>
              <a:gd name="connsiteX6" fmla="*/ 1324980 w 1642973"/>
              <a:gd name="connsiteY6" fmla="*/ 1647765 h 1647765"/>
              <a:gd name="connsiteX7" fmla="*/ 1266704 w 1642973"/>
              <a:gd name="connsiteY7" fmla="*/ 1569833 h 1647765"/>
              <a:gd name="connsiteX8" fmla="*/ 636593 w 1642973"/>
              <a:gd name="connsiteY8" fmla="*/ 1099689 h 1647765"/>
              <a:gd name="connsiteX9" fmla="*/ 542816 w 1642973"/>
              <a:gd name="connsiteY9" fmla="*/ 1065366 h 1647765"/>
              <a:gd name="connsiteX10" fmla="*/ 521227 w 1642973"/>
              <a:gd name="connsiteY10" fmla="*/ 1006380 h 1647765"/>
              <a:gd name="connsiteX11" fmla="*/ 51083 w 1642973"/>
              <a:gd name="connsiteY11" fmla="*/ 376269 h 1647765"/>
              <a:gd name="connsiteX12" fmla="*/ 0 w 1642973"/>
              <a:gd name="connsiteY12" fmla="*/ 338070 h 1647765"/>
              <a:gd name="connsiteX13" fmla="*/ 75767 w 1642973"/>
              <a:gd name="connsiteY13" fmla="*/ 281412 h 1647765"/>
              <a:gd name="connsiteX14" fmla="*/ 997048 w 1642973"/>
              <a:gd name="connsiteY14" fmla="*/ 0 h 164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2973" h="1647765">
                <a:moveTo>
                  <a:pt x="997048" y="0"/>
                </a:moveTo>
                <a:cubicBezTo>
                  <a:pt x="1167680" y="0"/>
                  <a:pt x="1332253" y="25936"/>
                  <a:pt x="1487043" y="74080"/>
                </a:cubicBezTo>
                <a:lnTo>
                  <a:pt x="1533591" y="91117"/>
                </a:lnTo>
                <a:lnTo>
                  <a:pt x="1568893" y="187570"/>
                </a:lnTo>
                <a:cubicBezTo>
                  <a:pt x="1617037" y="342360"/>
                  <a:pt x="1642973" y="506934"/>
                  <a:pt x="1642973" y="677565"/>
                </a:cubicBezTo>
                <a:cubicBezTo>
                  <a:pt x="1642973" y="1018828"/>
                  <a:pt x="1539230" y="1335861"/>
                  <a:pt x="1361561" y="1598846"/>
                </a:cubicBezTo>
                <a:lnTo>
                  <a:pt x="1324980" y="1647765"/>
                </a:lnTo>
                <a:lnTo>
                  <a:pt x="1266704" y="1569833"/>
                </a:lnTo>
                <a:cubicBezTo>
                  <a:pt x="1098802" y="1366383"/>
                  <a:pt x="883013" y="1203916"/>
                  <a:pt x="636593" y="1099689"/>
                </a:cubicBezTo>
                <a:lnTo>
                  <a:pt x="542816" y="1065366"/>
                </a:lnTo>
                <a:lnTo>
                  <a:pt x="521227" y="1006380"/>
                </a:lnTo>
                <a:cubicBezTo>
                  <a:pt x="417000" y="759960"/>
                  <a:pt x="254533" y="544172"/>
                  <a:pt x="51083" y="376269"/>
                </a:cubicBezTo>
                <a:lnTo>
                  <a:pt x="0" y="338070"/>
                </a:lnTo>
                <a:lnTo>
                  <a:pt x="75767" y="281412"/>
                </a:lnTo>
                <a:cubicBezTo>
                  <a:pt x="338752" y="103743"/>
                  <a:pt x="655785" y="0"/>
                  <a:pt x="997048" y="0"/>
                </a:cubicBezTo>
                <a:close/>
              </a:path>
            </a:pathLst>
          </a:custGeom>
          <a:solidFill>
            <a:schemeClr val="accent1">
              <a:lumMod val="60000"/>
              <a:lumOff val="40000"/>
            </a:schemeClr>
          </a:solidFill>
          <a:ln w="508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3F5F7"/>
              </a:solidFill>
              <a:effectLst/>
              <a:uLnTx/>
              <a:uFillTx/>
              <a:latin typeface="Calibri" panose="020F0502020204030204"/>
              <a:ea typeface="+mn-ea"/>
              <a:cs typeface="+mn-cs"/>
            </a:endParaRPr>
          </a:p>
        </p:txBody>
      </p:sp>
      <p:sp>
        <p:nvSpPr>
          <p:cNvPr id="55" name="Freeform 54">
            <a:extLst>
              <a:ext uri="{FF2B5EF4-FFF2-40B4-BE49-F238E27FC236}">
                <a16:creationId xmlns:a16="http://schemas.microsoft.com/office/drawing/2014/main" id="{5D4E3812-0D36-3449-A708-F54562BFBC19}"/>
              </a:ext>
            </a:extLst>
          </p:cNvPr>
          <p:cNvSpPr/>
          <p:nvPr/>
        </p:nvSpPr>
        <p:spPr>
          <a:xfrm>
            <a:off x="7232418" y="3381292"/>
            <a:ext cx="1652555" cy="1647763"/>
          </a:xfrm>
          <a:custGeom>
            <a:avLst/>
            <a:gdLst>
              <a:gd name="connsiteX0" fmla="*/ 317993 w 1652555"/>
              <a:gd name="connsiteY0" fmla="*/ 0 h 1647763"/>
              <a:gd name="connsiteX1" fmla="*/ 376269 w 1652555"/>
              <a:gd name="connsiteY1" fmla="*/ 77931 h 1647763"/>
              <a:gd name="connsiteX2" fmla="*/ 1006380 w 1652555"/>
              <a:gd name="connsiteY2" fmla="*/ 548075 h 1647763"/>
              <a:gd name="connsiteX3" fmla="*/ 1111221 w 1652555"/>
              <a:gd name="connsiteY3" fmla="*/ 586447 h 1647763"/>
              <a:gd name="connsiteX4" fmla="*/ 1131328 w 1652555"/>
              <a:gd name="connsiteY4" fmla="*/ 641383 h 1647763"/>
              <a:gd name="connsiteX5" fmla="*/ 1601472 w 1652555"/>
              <a:gd name="connsiteY5" fmla="*/ 1271494 h 1647763"/>
              <a:gd name="connsiteX6" fmla="*/ 1652555 w 1652555"/>
              <a:gd name="connsiteY6" fmla="*/ 1309694 h 1647763"/>
              <a:gd name="connsiteX7" fmla="*/ 1576788 w 1652555"/>
              <a:gd name="connsiteY7" fmla="*/ 1366351 h 1647763"/>
              <a:gd name="connsiteX8" fmla="*/ 655507 w 1652555"/>
              <a:gd name="connsiteY8" fmla="*/ 1647763 h 1647763"/>
              <a:gd name="connsiteX9" fmla="*/ 165512 w 1652555"/>
              <a:gd name="connsiteY9" fmla="*/ 1573683 h 1647763"/>
              <a:gd name="connsiteX10" fmla="*/ 107900 w 1652555"/>
              <a:gd name="connsiteY10" fmla="*/ 1552597 h 1647763"/>
              <a:gd name="connsiteX11" fmla="*/ 74080 w 1652555"/>
              <a:gd name="connsiteY11" fmla="*/ 1460194 h 1647763"/>
              <a:gd name="connsiteX12" fmla="*/ 0 w 1652555"/>
              <a:gd name="connsiteY12" fmla="*/ 970199 h 1647763"/>
              <a:gd name="connsiteX13" fmla="*/ 281412 w 1652555"/>
              <a:gd name="connsiteY13" fmla="*/ 48918 h 1647763"/>
              <a:gd name="connsiteX14" fmla="*/ 317993 w 1652555"/>
              <a:gd name="connsiteY14" fmla="*/ 0 h 164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2555" h="1647763">
                <a:moveTo>
                  <a:pt x="317993" y="0"/>
                </a:moveTo>
                <a:lnTo>
                  <a:pt x="376269" y="77931"/>
                </a:lnTo>
                <a:cubicBezTo>
                  <a:pt x="544172" y="281382"/>
                  <a:pt x="759960" y="443848"/>
                  <a:pt x="1006380" y="548075"/>
                </a:cubicBezTo>
                <a:lnTo>
                  <a:pt x="1111221" y="586447"/>
                </a:lnTo>
                <a:lnTo>
                  <a:pt x="1131328" y="641383"/>
                </a:lnTo>
                <a:cubicBezTo>
                  <a:pt x="1235555" y="887803"/>
                  <a:pt x="1398022" y="1103592"/>
                  <a:pt x="1601472" y="1271494"/>
                </a:cubicBezTo>
                <a:lnTo>
                  <a:pt x="1652555" y="1309694"/>
                </a:lnTo>
                <a:lnTo>
                  <a:pt x="1576788" y="1366351"/>
                </a:lnTo>
                <a:cubicBezTo>
                  <a:pt x="1313803" y="1544020"/>
                  <a:pt x="996770" y="1647763"/>
                  <a:pt x="655507" y="1647763"/>
                </a:cubicBezTo>
                <a:cubicBezTo>
                  <a:pt x="484876" y="1647763"/>
                  <a:pt x="320302" y="1621827"/>
                  <a:pt x="165512" y="1573683"/>
                </a:cubicBezTo>
                <a:lnTo>
                  <a:pt x="107900" y="1552597"/>
                </a:lnTo>
                <a:lnTo>
                  <a:pt x="74080" y="1460194"/>
                </a:lnTo>
                <a:cubicBezTo>
                  <a:pt x="25936" y="1305405"/>
                  <a:pt x="0" y="1140831"/>
                  <a:pt x="0" y="970199"/>
                </a:cubicBezTo>
                <a:cubicBezTo>
                  <a:pt x="0" y="628936"/>
                  <a:pt x="103743" y="311903"/>
                  <a:pt x="281412" y="48918"/>
                </a:cubicBezTo>
                <a:lnTo>
                  <a:pt x="317993" y="0"/>
                </a:lnTo>
                <a:close/>
              </a:path>
            </a:pathLst>
          </a:custGeom>
          <a:solidFill>
            <a:srgbClr val="75A1CD"/>
          </a:solidFill>
          <a:ln w="508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3F5F7"/>
              </a:solidFill>
              <a:effectLst/>
              <a:uLnTx/>
              <a:uFillTx/>
              <a:latin typeface="Calibri" panose="020F0502020204030204"/>
              <a:ea typeface="+mn-ea"/>
              <a:cs typeface="+mn-cs"/>
            </a:endParaRPr>
          </a:p>
        </p:txBody>
      </p:sp>
      <p:sp>
        <p:nvSpPr>
          <p:cNvPr id="54" name="Freeform 53">
            <a:extLst>
              <a:ext uri="{FF2B5EF4-FFF2-40B4-BE49-F238E27FC236}">
                <a16:creationId xmlns:a16="http://schemas.microsoft.com/office/drawing/2014/main" id="{607C2D6D-D5E9-7F4C-B550-E8E4AF8F59A2}"/>
              </a:ext>
            </a:extLst>
          </p:cNvPr>
          <p:cNvSpPr/>
          <p:nvPr/>
        </p:nvSpPr>
        <p:spPr>
          <a:xfrm>
            <a:off x="8884973" y="3381292"/>
            <a:ext cx="1642973" cy="1647763"/>
          </a:xfrm>
          <a:custGeom>
            <a:avLst/>
            <a:gdLst>
              <a:gd name="connsiteX0" fmla="*/ 1324980 w 1642973"/>
              <a:gd name="connsiteY0" fmla="*/ 0 h 1647763"/>
              <a:gd name="connsiteX1" fmla="*/ 1361561 w 1642973"/>
              <a:gd name="connsiteY1" fmla="*/ 48918 h 1647763"/>
              <a:gd name="connsiteX2" fmla="*/ 1642973 w 1642973"/>
              <a:gd name="connsiteY2" fmla="*/ 970199 h 1647763"/>
              <a:gd name="connsiteX3" fmla="*/ 1568893 w 1642973"/>
              <a:gd name="connsiteY3" fmla="*/ 1460194 h 1647763"/>
              <a:gd name="connsiteX4" fmla="*/ 1533591 w 1642973"/>
              <a:gd name="connsiteY4" fmla="*/ 1556646 h 1647763"/>
              <a:gd name="connsiteX5" fmla="*/ 1487043 w 1642973"/>
              <a:gd name="connsiteY5" fmla="*/ 1573683 h 1647763"/>
              <a:gd name="connsiteX6" fmla="*/ 997048 w 1642973"/>
              <a:gd name="connsiteY6" fmla="*/ 1647763 h 1647763"/>
              <a:gd name="connsiteX7" fmla="*/ 75767 w 1642973"/>
              <a:gd name="connsiteY7" fmla="*/ 1366351 h 1647763"/>
              <a:gd name="connsiteX8" fmla="*/ 0 w 1642973"/>
              <a:gd name="connsiteY8" fmla="*/ 1309694 h 1647763"/>
              <a:gd name="connsiteX9" fmla="*/ 51083 w 1642973"/>
              <a:gd name="connsiteY9" fmla="*/ 1271494 h 1647763"/>
              <a:gd name="connsiteX10" fmla="*/ 521227 w 1642973"/>
              <a:gd name="connsiteY10" fmla="*/ 641383 h 1647763"/>
              <a:gd name="connsiteX11" fmla="*/ 542816 w 1642973"/>
              <a:gd name="connsiteY11" fmla="*/ 582398 h 1647763"/>
              <a:gd name="connsiteX12" fmla="*/ 636593 w 1642973"/>
              <a:gd name="connsiteY12" fmla="*/ 548075 h 1647763"/>
              <a:gd name="connsiteX13" fmla="*/ 1266704 w 1642973"/>
              <a:gd name="connsiteY13" fmla="*/ 77931 h 1647763"/>
              <a:gd name="connsiteX14" fmla="*/ 1324980 w 1642973"/>
              <a:gd name="connsiteY14" fmla="*/ 0 h 164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2973" h="1647763">
                <a:moveTo>
                  <a:pt x="1324980" y="0"/>
                </a:moveTo>
                <a:lnTo>
                  <a:pt x="1361561" y="48918"/>
                </a:lnTo>
                <a:cubicBezTo>
                  <a:pt x="1539230" y="311903"/>
                  <a:pt x="1642973" y="628936"/>
                  <a:pt x="1642973" y="970199"/>
                </a:cubicBezTo>
                <a:cubicBezTo>
                  <a:pt x="1642973" y="1140831"/>
                  <a:pt x="1617037" y="1305405"/>
                  <a:pt x="1568893" y="1460194"/>
                </a:cubicBezTo>
                <a:lnTo>
                  <a:pt x="1533591" y="1556646"/>
                </a:lnTo>
                <a:lnTo>
                  <a:pt x="1487043" y="1573683"/>
                </a:lnTo>
                <a:cubicBezTo>
                  <a:pt x="1332253" y="1621827"/>
                  <a:pt x="1167680" y="1647763"/>
                  <a:pt x="997048" y="1647763"/>
                </a:cubicBezTo>
                <a:cubicBezTo>
                  <a:pt x="655785" y="1647763"/>
                  <a:pt x="338752" y="1544020"/>
                  <a:pt x="75767" y="1366351"/>
                </a:cubicBezTo>
                <a:lnTo>
                  <a:pt x="0" y="1309694"/>
                </a:lnTo>
                <a:lnTo>
                  <a:pt x="51083" y="1271494"/>
                </a:lnTo>
                <a:cubicBezTo>
                  <a:pt x="254533" y="1103592"/>
                  <a:pt x="417000" y="887803"/>
                  <a:pt x="521227" y="641383"/>
                </a:cubicBezTo>
                <a:lnTo>
                  <a:pt x="542816" y="582398"/>
                </a:lnTo>
                <a:lnTo>
                  <a:pt x="636593" y="548075"/>
                </a:lnTo>
                <a:cubicBezTo>
                  <a:pt x="883013" y="443848"/>
                  <a:pt x="1098802" y="281382"/>
                  <a:pt x="1266704" y="77931"/>
                </a:cubicBezTo>
                <a:lnTo>
                  <a:pt x="1324980" y="0"/>
                </a:lnTo>
                <a:close/>
              </a:path>
            </a:pathLst>
          </a:custGeom>
          <a:solidFill>
            <a:schemeClr val="accent2">
              <a:lumMod val="60000"/>
              <a:lumOff val="40000"/>
            </a:schemeClr>
          </a:solidFill>
          <a:ln w="508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3F5F7"/>
              </a:solidFill>
              <a:effectLst/>
              <a:uLnTx/>
              <a:uFillTx/>
              <a:latin typeface="Calibri" panose="020F0502020204030204"/>
              <a:ea typeface="+mn-ea"/>
              <a:cs typeface="+mn-cs"/>
            </a:endParaRPr>
          </a:p>
        </p:txBody>
      </p:sp>
      <p:sp>
        <p:nvSpPr>
          <p:cNvPr id="53" name="Freeform 52">
            <a:extLst>
              <a:ext uri="{FF2B5EF4-FFF2-40B4-BE49-F238E27FC236}">
                <a16:creationId xmlns:a16="http://schemas.microsoft.com/office/drawing/2014/main" id="{DDE63E2F-3925-884C-B50D-297C66BF9812}"/>
              </a:ext>
            </a:extLst>
          </p:cNvPr>
          <p:cNvSpPr/>
          <p:nvPr/>
        </p:nvSpPr>
        <p:spPr>
          <a:xfrm>
            <a:off x="7340317" y="763328"/>
            <a:ext cx="3078246" cy="1308269"/>
          </a:xfrm>
          <a:custGeom>
            <a:avLst/>
            <a:gdLst>
              <a:gd name="connsiteX0" fmla="*/ 1539864 w 3078246"/>
              <a:gd name="connsiteY0" fmla="*/ 0 h 1308269"/>
              <a:gd name="connsiteX1" fmla="*/ 3058139 w 3078246"/>
              <a:gd name="connsiteY1" fmla="*/ 1006380 h 1308269"/>
              <a:gd name="connsiteX2" fmla="*/ 3078246 w 3078246"/>
              <a:gd name="connsiteY2" fmla="*/ 1061316 h 1308269"/>
              <a:gd name="connsiteX3" fmla="*/ 3031698 w 3078246"/>
              <a:gd name="connsiteY3" fmla="*/ 1044279 h 1308269"/>
              <a:gd name="connsiteX4" fmla="*/ 2541703 w 3078246"/>
              <a:gd name="connsiteY4" fmla="*/ 970199 h 1308269"/>
              <a:gd name="connsiteX5" fmla="*/ 1620422 w 3078246"/>
              <a:gd name="connsiteY5" fmla="*/ 1251611 h 1308269"/>
              <a:gd name="connsiteX6" fmla="*/ 1544655 w 3078246"/>
              <a:gd name="connsiteY6" fmla="*/ 1308269 h 1308269"/>
              <a:gd name="connsiteX7" fmla="*/ 1468888 w 3078246"/>
              <a:gd name="connsiteY7" fmla="*/ 1251611 h 1308269"/>
              <a:gd name="connsiteX8" fmla="*/ 547607 w 3078246"/>
              <a:gd name="connsiteY8" fmla="*/ 970199 h 1308269"/>
              <a:gd name="connsiteX9" fmla="*/ 57612 w 3078246"/>
              <a:gd name="connsiteY9" fmla="*/ 1044279 h 1308269"/>
              <a:gd name="connsiteX10" fmla="*/ 0 w 3078246"/>
              <a:gd name="connsiteY10" fmla="*/ 1065365 h 1308269"/>
              <a:gd name="connsiteX11" fmla="*/ 21589 w 3078246"/>
              <a:gd name="connsiteY11" fmla="*/ 1006380 h 1308269"/>
              <a:gd name="connsiteX12" fmla="*/ 1539864 w 3078246"/>
              <a:gd name="connsiteY12" fmla="*/ 0 h 130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8246" h="1308269">
                <a:moveTo>
                  <a:pt x="1539864" y="0"/>
                </a:moveTo>
                <a:cubicBezTo>
                  <a:pt x="2222390" y="0"/>
                  <a:pt x="2807994" y="414973"/>
                  <a:pt x="3058139" y="1006380"/>
                </a:cubicBezTo>
                <a:lnTo>
                  <a:pt x="3078246" y="1061316"/>
                </a:lnTo>
                <a:lnTo>
                  <a:pt x="3031698" y="1044279"/>
                </a:lnTo>
                <a:cubicBezTo>
                  <a:pt x="2876908" y="996135"/>
                  <a:pt x="2712335" y="970199"/>
                  <a:pt x="2541703" y="970199"/>
                </a:cubicBezTo>
                <a:cubicBezTo>
                  <a:pt x="2200440" y="970199"/>
                  <a:pt x="1883407" y="1073942"/>
                  <a:pt x="1620422" y="1251611"/>
                </a:cubicBezTo>
                <a:lnTo>
                  <a:pt x="1544655" y="1308269"/>
                </a:lnTo>
                <a:lnTo>
                  <a:pt x="1468888" y="1251611"/>
                </a:lnTo>
                <a:cubicBezTo>
                  <a:pt x="1205903" y="1073942"/>
                  <a:pt x="888870" y="970199"/>
                  <a:pt x="547607" y="970199"/>
                </a:cubicBezTo>
                <a:cubicBezTo>
                  <a:pt x="376976" y="970199"/>
                  <a:pt x="212402" y="996135"/>
                  <a:pt x="57612" y="1044279"/>
                </a:cubicBezTo>
                <a:lnTo>
                  <a:pt x="0" y="1065365"/>
                </a:lnTo>
                <a:lnTo>
                  <a:pt x="21589" y="1006380"/>
                </a:lnTo>
                <a:cubicBezTo>
                  <a:pt x="271734" y="414973"/>
                  <a:pt x="857338" y="0"/>
                  <a:pt x="1539864" y="0"/>
                </a:cubicBezTo>
                <a:close/>
              </a:path>
            </a:pathLst>
          </a:custGeom>
          <a:solidFill>
            <a:schemeClr val="accent1">
              <a:lumMod val="40000"/>
              <a:lumOff val="60000"/>
            </a:schemeClr>
          </a:solidFill>
          <a:ln w="508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3F5F7"/>
              </a:solidFill>
              <a:effectLst/>
              <a:uLnTx/>
              <a:uFillTx/>
              <a:latin typeface="Calibri" panose="020F0502020204030204"/>
              <a:ea typeface="+mn-ea"/>
              <a:cs typeface="+mn-cs"/>
            </a:endParaRPr>
          </a:p>
        </p:txBody>
      </p:sp>
      <p:sp>
        <p:nvSpPr>
          <p:cNvPr id="52" name="Freeform 51">
            <a:extLst>
              <a:ext uri="{FF2B5EF4-FFF2-40B4-BE49-F238E27FC236}">
                <a16:creationId xmlns:a16="http://schemas.microsoft.com/office/drawing/2014/main" id="{0E45D324-9BA7-954F-ABDB-C5C0B41BDD54}"/>
              </a:ext>
            </a:extLst>
          </p:cNvPr>
          <p:cNvSpPr/>
          <p:nvPr/>
        </p:nvSpPr>
        <p:spPr>
          <a:xfrm>
            <a:off x="10209952" y="1824643"/>
            <a:ext cx="1319832" cy="3113294"/>
          </a:xfrm>
          <a:custGeom>
            <a:avLst/>
            <a:gdLst>
              <a:gd name="connsiteX0" fmla="*/ 208611 w 1319832"/>
              <a:gd name="connsiteY0" fmla="*/ 0 h 3113294"/>
              <a:gd name="connsiteX1" fmla="*/ 313452 w 1319832"/>
              <a:gd name="connsiteY1" fmla="*/ 38372 h 3113294"/>
              <a:gd name="connsiteX2" fmla="*/ 1319832 w 1319832"/>
              <a:gd name="connsiteY2" fmla="*/ 1556647 h 3113294"/>
              <a:gd name="connsiteX3" fmla="*/ 313452 w 1319832"/>
              <a:gd name="connsiteY3" fmla="*/ 3074922 h 3113294"/>
              <a:gd name="connsiteX4" fmla="*/ 208611 w 1319832"/>
              <a:gd name="connsiteY4" fmla="*/ 3113294 h 3113294"/>
              <a:gd name="connsiteX5" fmla="*/ 243913 w 1319832"/>
              <a:gd name="connsiteY5" fmla="*/ 3016842 h 3113294"/>
              <a:gd name="connsiteX6" fmla="*/ 317993 w 1319832"/>
              <a:gd name="connsiteY6" fmla="*/ 2526847 h 3113294"/>
              <a:gd name="connsiteX7" fmla="*/ 36581 w 1319832"/>
              <a:gd name="connsiteY7" fmla="*/ 1605566 h 3113294"/>
              <a:gd name="connsiteX8" fmla="*/ 0 w 1319832"/>
              <a:gd name="connsiteY8" fmla="*/ 1556648 h 3113294"/>
              <a:gd name="connsiteX9" fmla="*/ 36581 w 1319832"/>
              <a:gd name="connsiteY9" fmla="*/ 1507729 h 3113294"/>
              <a:gd name="connsiteX10" fmla="*/ 317993 w 1319832"/>
              <a:gd name="connsiteY10" fmla="*/ 586448 h 3113294"/>
              <a:gd name="connsiteX11" fmla="*/ 243913 w 1319832"/>
              <a:gd name="connsiteY11" fmla="*/ 96453 h 3113294"/>
              <a:gd name="connsiteX12" fmla="*/ 208611 w 1319832"/>
              <a:gd name="connsiteY12" fmla="*/ 0 h 311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9832" h="3113294">
                <a:moveTo>
                  <a:pt x="208611" y="0"/>
                </a:moveTo>
                <a:lnTo>
                  <a:pt x="313452" y="38372"/>
                </a:lnTo>
                <a:cubicBezTo>
                  <a:pt x="904859" y="288517"/>
                  <a:pt x="1319832" y="874121"/>
                  <a:pt x="1319832" y="1556647"/>
                </a:cubicBezTo>
                <a:cubicBezTo>
                  <a:pt x="1319832" y="2239173"/>
                  <a:pt x="904859" y="2824778"/>
                  <a:pt x="313452" y="3074922"/>
                </a:cubicBezTo>
                <a:lnTo>
                  <a:pt x="208611" y="3113294"/>
                </a:lnTo>
                <a:lnTo>
                  <a:pt x="243913" y="3016842"/>
                </a:lnTo>
                <a:cubicBezTo>
                  <a:pt x="292057" y="2862053"/>
                  <a:pt x="317993" y="2697479"/>
                  <a:pt x="317993" y="2526847"/>
                </a:cubicBezTo>
                <a:cubicBezTo>
                  <a:pt x="317993" y="2185584"/>
                  <a:pt x="214250" y="1868551"/>
                  <a:pt x="36581" y="1605566"/>
                </a:cubicBezTo>
                <a:lnTo>
                  <a:pt x="0" y="1556648"/>
                </a:lnTo>
                <a:lnTo>
                  <a:pt x="36581" y="1507729"/>
                </a:lnTo>
                <a:cubicBezTo>
                  <a:pt x="214250" y="1244744"/>
                  <a:pt x="317993" y="927711"/>
                  <a:pt x="317993" y="586448"/>
                </a:cubicBezTo>
                <a:cubicBezTo>
                  <a:pt x="317993" y="415817"/>
                  <a:pt x="292057" y="251243"/>
                  <a:pt x="243913" y="96453"/>
                </a:cubicBezTo>
                <a:lnTo>
                  <a:pt x="208611" y="0"/>
                </a:lnTo>
                <a:close/>
              </a:path>
            </a:pathLst>
          </a:custGeom>
          <a:solidFill>
            <a:schemeClr val="accent2">
              <a:lumMod val="40000"/>
              <a:lumOff val="60000"/>
            </a:schemeClr>
          </a:solidFill>
          <a:ln w="508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3F5F7"/>
              </a:solidFill>
              <a:effectLst/>
              <a:uLnTx/>
              <a:uFillTx/>
              <a:latin typeface="Calibri" panose="020F0502020204030204"/>
              <a:ea typeface="+mn-ea"/>
              <a:cs typeface="+mn-cs"/>
            </a:endParaRPr>
          </a:p>
        </p:txBody>
      </p:sp>
      <p:sp>
        <p:nvSpPr>
          <p:cNvPr id="51" name="Freeform 50">
            <a:extLst>
              <a:ext uri="{FF2B5EF4-FFF2-40B4-BE49-F238E27FC236}">
                <a16:creationId xmlns:a16="http://schemas.microsoft.com/office/drawing/2014/main" id="{59A85922-4D8D-454C-99CF-0CF1C15E683A}"/>
              </a:ext>
            </a:extLst>
          </p:cNvPr>
          <p:cNvSpPr/>
          <p:nvPr/>
        </p:nvSpPr>
        <p:spPr>
          <a:xfrm>
            <a:off x="6240160" y="1828692"/>
            <a:ext cx="1310250" cy="3105196"/>
          </a:xfrm>
          <a:custGeom>
            <a:avLst/>
            <a:gdLst>
              <a:gd name="connsiteX0" fmla="*/ 1100157 w 1310250"/>
              <a:gd name="connsiteY0" fmla="*/ 0 h 3105196"/>
              <a:gd name="connsiteX1" fmla="*/ 1066337 w 1310250"/>
              <a:gd name="connsiteY1" fmla="*/ 92404 h 3105196"/>
              <a:gd name="connsiteX2" fmla="*/ 992257 w 1310250"/>
              <a:gd name="connsiteY2" fmla="*/ 582399 h 3105196"/>
              <a:gd name="connsiteX3" fmla="*/ 1273669 w 1310250"/>
              <a:gd name="connsiteY3" fmla="*/ 1503680 h 3105196"/>
              <a:gd name="connsiteX4" fmla="*/ 1310250 w 1310250"/>
              <a:gd name="connsiteY4" fmla="*/ 1552599 h 3105196"/>
              <a:gd name="connsiteX5" fmla="*/ 1273669 w 1310250"/>
              <a:gd name="connsiteY5" fmla="*/ 1601517 h 3105196"/>
              <a:gd name="connsiteX6" fmla="*/ 992257 w 1310250"/>
              <a:gd name="connsiteY6" fmla="*/ 2522798 h 3105196"/>
              <a:gd name="connsiteX7" fmla="*/ 1066337 w 1310250"/>
              <a:gd name="connsiteY7" fmla="*/ 3012793 h 3105196"/>
              <a:gd name="connsiteX8" fmla="*/ 1100157 w 1310250"/>
              <a:gd name="connsiteY8" fmla="*/ 3105196 h 3105196"/>
              <a:gd name="connsiteX9" fmla="*/ 1006380 w 1310250"/>
              <a:gd name="connsiteY9" fmla="*/ 3070873 h 3105196"/>
              <a:gd name="connsiteX10" fmla="*/ 0 w 1310250"/>
              <a:gd name="connsiteY10" fmla="*/ 1552598 h 3105196"/>
              <a:gd name="connsiteX11" fmla="*/ 1006380 w 1310250"/>
              <a:gd name="connsiteY11" fmla="*/ 34323 h 3105196"/>
              <a:gd name="connsiteX12" fmla="*/ 1100157 w 1310250"/>
              <a:gd name="connsiteY12" fmla="*/ 0 h 310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0250" h="3105196">
                <a:moveTo>
                  <a:pt x="1100157" y="0"/>
                </a:moveTo>
                <a:lnTo>
                  <a:pt x="1066337" y="92404"/>
                </a:lnTo>
                <a:cubicBezTo>
                  <a:pt x="1018193" y="247194"/>
                  <a:pt x="992257" y="411768"/>
                  <a:pt x="992257" y="582399"/>
                </a:cubicBezTo>
                <a:cubicBezTo>
                  <a:pt x="992257" y="923662"/>
                  <a:pt x="1096000" y="1240695"/>
                  <a:pt x="1273669" y="1503680"/>
                </a:cubicBezTo>
                <a:lnTo>
                  <a:pt x="1310250" y="1552599"/>
                </a:lnTo>
                <a:lnTo>
                  <a:pt x="1273669" y="1601517"/>
                </a:lnTo>
                <a:cubicBezTo>
                  <a:pt x="1096000" y="1864502"/>
                  <a:pt x="992257" y="2181535"/>
                  <a:pt x="992257" y="2522798"/>
                </a:cubicBezTo>
                <a:cubicBezTo>
                  <a:pt x="992257" y="2693430"/>
                  <a:pt x="1018193" y="2858004"/>
                  <a:pt x="1066337" y="3012793"/>
                </a:cubicBezTo>
                <a:lnTo>
                  <a:pt x="1100157" y="3105196"/>
                </a:lnTo>
                <a:lnTo>
                  <a:pt x="1006380" y="3070873"/>
                </a:lnTo>
                <a:cubicBezTo>
                  <a:pt x="414972" y="2820729"/>
                  <a:pt x="0" y="2235124"/>
                  <a:pt x="0" y="1552598"/>
                </a:cubicBezTo>
                <a:cubicBezTo>
                  <a:pt x="0" y="870072"/>
                  <a:pt x="414972" y="284468"/>
                  <a:pt x="1006380" y="34323"/>
                </a:cubicBezTo>
                <a:lnTo>
                  <a:pt x="1100157" y="0"/>
                </a:lnTo>
                <a:close/>
              </a:path>
            </a:pathLst>
          </a:custGeom>
          <a:solidFill>
            <a:schemeClr val="accent4">
              <a:lumMod val="20000"/>
              <a:lumOff val="80000"/>
            </a:schemeClr>
          </a:solidFill>
          <a:ln w="508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3F5F7"/>
              </a:solidFill>
              <a:effectLst/>
              <a:uLnTx/>
              <a:uFillTx/>
              <a:latin typeface="Calibri" panose="020F0502020204030204"/>
              <a:ea typeface="+mn-ea"/>
              <a:cs typeface="+mn-cs"/>
            </a:endParaRPr>
          </a:p>
        </p:txBody>
      </p:sp>
      <p:sp>
        <p:nvSpPr>
          <p:cNvPr id="50" name="Freeform 49">
            <a:extLst>
              <a:ext uri="{FF2B5EF4-FFF2-40B4-BE49-F238E27FC236}">
                <a16:creationId xmlns:a16="http://schemas.microsoft.com/office/drawing/2014/main" id="{1D75774F-AFBC-3F45-8223-48D126C8F2F3}"/>
              </a:ext>
            </a:extLst>
          </p:cNvPr>
          <p:cNvSpPr/>
          <p:nvPr/>
        </p:nvSpPr>
        <p:spPr>
          <a:xfrm>
            <a:off x="8343638" y="2071596"/>
            <a:ext cx="1084150" cy="727296"/>
          </a:xfrm>
          <a:custGeom>
            <a:avLst/>
            <a:gdLst>
              <a:gd name="connsiteX0" fmla="*/ 541334 w 1084150"/>
              <a:gd name="connsiteY0" fmla="*/ 0 h 727296"/>
              <a:gd name="connsiteX1" fmla="*/ 592417 w 1084150"/>
              <a:gd name="connsiteY1" fmla="*/ 38199 h 727296"/>
              <a:gd name="connsiteX2" fmla="*/ 1062561 w 1084150"/>
              <a:gd name="connsiteY2" fmla="*/ 668310 h 727296"/>
              <a:gd name="connsiteX3" fmla="*/ 1084150 w 1084150"/>
              <a:gd name="connsiteY3" fmla="*/ 727296 h 727296"/>
              <a:gd name="connsiteX4" fmla="*/ 1026538 w 1084150"/>
              <a:gd name="connsiteY4" fmla="*/ 706210 h 727296"/>
              <a:gd name="connsiteX5" fmla="*/ 536543 w 1084150"/>
              <a:gd name="connsiteY5" fmla="*/ 632130 h 727296"/>
              <a:gd name="connsiteX6" fmla="*/ 46548 w 1084150"/>
              <a:gd name="connsiteY6" fmla="*/ 706210 h 727296"/>
              <a:gd name="connsiteX7" fmla="*/ 0 w 1084150"/>
              <a:gd name="connsiteY7" fmla="*/ 723247 h 727296"/>
              <a:gd name="connsiteX8" fmla="*/ 20107 w 1084150"/>
              <a:gd name="connsiteY8" fmla="*/ 668310 h 727296"/>
              <a:gd name="connsiteX9" fmla="*/ 490251 w 1084150"/>
              <a:gd name="connsiteY9" fmla="*/ 38199 h 727296"/>
              <a:gd name="connsiteX10" fmla="*/ 541334 w 1084150"/>
              <a:gd name="connsiteY10" fmla="*/ 0 h 72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4150" h="727296">
                <a:moveTo>
                  <a:pt x="541334" y="0"/>
                </a:moveTo>
                <a:lnTo>
                  <a:pt x="592417" y="38199"/>
                </a:lnTo>
                <a:cubicBezTo>
                  <a:pt x="795867" y="206102"/>
                  <a:pt x="958334" y="421890"/>
                  <a:pt x="1062561" y="668310"/>
                </a:cubicBezTo>
                <a:lnTo>
                  <a:pt x="1084150" y="727296"/>
                </a:lnTo>
                <a:lnTo>
                  <a:pt x="1026538" y="706210"/>
                </a:lnTo>
                <a:cubicBezTo>
                  <a:pt x="871748" y="658066"/>
                  <a:pt x="707175" y="632130"/>
                  <a:pt x="536543" y="632130"/>
                </a:cubicBezTo>
                <a:cubicBezTo>
                  <a:pt x="365911" y="632130"/>
                  <a:pt x="201338" y="658066"/>
                  <a:pt x="46548" y="706210"/>
                </a:cubicBezTo>
                <a:lnTo>
                  <a:pt x="0" y="723247"/>
                </a:lnTo>
                <a:lnTo>
                  <a:pt x="20107" y="668310"/>
                </a:lnTo>
                <a:cubicBezTo>
                  <a:pt x="124334" y="421890"/>
                  <a:pt x="286801" y="206102"/>
                  <a:pt x="490251" y="38199"/>
                </a:cubicBezTo>
                <a:lnTo>
                  <a:pt x="541334" y="0"/>
                </a:lnTo>
                <a:close/>
              </a:path>
            </a:pathLst>
          </a:custGeom>
          <a:solidFill>
            <a:schemeClr val="accent1"/>
          </a:solidFill>
          <a:ln w="508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3F5F7"/>
              </a:solidFill>
              <a:effectLst/>
              <a:uLnTx/>
              <a:uFillTx/>
              <a:latin typeface="Calibri" panose="020F0502020204030204"/>
              <a:ea typeface="+mn-ea"/>
              <a:cs typeface="+mn-cs"/>
            </a:endParaRPr>
          </a:p>
        </p:txBody>
      </p:sp>
      <p:sp>
        <p:nvSpPr>
          <p:cNvPr id="49" name="Freeform 48">
            <a:extLst>
              <a:ext uri="{FF2B5EF4-FFF2-40B4-BE49-F238E27FC236}">
                <a16:creationId xmlns:a16="http://schemas.microsoft.com/office/drawing/2014/main" id="{75B7E315-6DF8-C946-9E54-DF95A6243952}"/>
              </a:ext>
            </a:extLst>
          </p:cNvPr>
          <p:cNvSpPr/>
          <p:nvPr/>
        </p:nvSpPr>
        <p:spPr>
          <a:xfrm>
            <a:off x="7550410" y="2794844"/>
            <a:ext cx="793228" cy="1172895"/>
          </a:xfrm>
          <a:custGeom>
            <a:avLst/>
            <a:gdLst>
              <a:gd name="connsiteX0" fmla="*/ 793228 w 793228"/>
              <a:gd name="connsiteY0" fmla="*/ 0 h 1172895"/>
              <a:gd name="connsiteX1" fmla="*/ 757926 w 793228"/>
              <a:gd name="connsiteY1" fmla="*/ 96452 h 1172895"/>
              <a:gd name="connsiteX2" fmla="*/ 683846 w 793228"/>
              <a:gd name="connsiteY2" fmla="*/ 586447 h 1172895"/>
              <a:gd name="connsiteX3" fmla="*/ 757926 w 793228"/>
              <a:gd name="connsiteY3" fmla="*/ 1076442 h 1172895"/>
              <a:gd name="connsiteX4" fmla="*/ 793228 w 793228"/>
              <a:gd name="connsiteY4" fmla="*/ 1172895 h 1172895"/>
              <a:gd name="connsiteX5" fmla="*/ 688387 w 793228"/>
              <a:gd name="connsiteY5" fmla="*/ 1134523 h 1172895"/>
              <a:gd name="connsiteX6" fmla="*/ 58276 w 793228"/>
              <a:gd name="connsiteY6" fmla="*/ 664379 h 1172895"/>
              <a:gd name="connsiteX7" fmla="*/ 0 w 793228"/>
              <a:gd name="connsiteY7" fmla="*/ 586448 h 1172895"/>
              <a:gd name="connsiteX8" fmla="*/ 58276 w 793228"/>
              <a:gd name="connsiteY8" fmla="*/ 508516 h 1172895"/>
              <a:gd name="connsiteX9" fmla="*/ 688387 w 793228"/>
              <a:gd name="connsiteY9" fmla="*/ 38372 h 1172895"/>
              <a:gd name="connsiteX10" fmla="*/ 793228 w 793228"/>
              <a:gd name="connsiteY10" fmla="*/ 0 h 117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3228" h="1172895">
                <a:moveTo>
                  <a:pt x="793228" y="0"/>
                </a:moveTo>
                <a:lnTo>
                  <a:pt x="757926" y="96452"/>
                </a:lnTo>
                <a:cubicBezTo>
                  <a:pt x="709782" y="251242"/>
                  <a:pt x="683846" y="415816"/>
                  <a:pt x="683846" y="586447"/>
                </a:cubicBezTo>
                <a:cubicBezTo>
                  <a:pt x="683846" y="757079"/>
                  <a:pt x="709782" y="921653"/>
                  <a:pt x="757926" y="1076442"/>
                </a:cubicBezTo>
                <a:lnTo>
                  <a:pt x="793228" y="1172895"/>
                </a:lnTo>
                <a:lnTo>
                  <a:pt x="688387" y="1134523"/>
                </a:lnTo>
                <a:cubicBezTo>
                  <a:pt x="441967" y="1030296"/>
                  <a:pt x="226179" y="867830"/>
                  <a:pt x="58276" y="664379"/>
                </a:cubicBezTo>
                <a:lnTo>
                  <a:pt x="0" y="586448"/>
                </a:lnTo>
                <a:lnTo>
                  <a:pt x="58276" y="508516"/>
                </a:lnTo>
                <a:cubicBezTo>
                  <a:pt x="226179" y="305066"/>
                  <a:pt x="441967" y="142599"/>
                  <a:pt x="688387" y="38372"/>
                </a:cubicBezTo>
                <a:lnTo>
                  <a:pt x="793228" y="0"/>
                </a:lnTo>
                <a:close/>
              </a:path>
            </a:pathLst>
          </a:custGeom>
          <a:solidFill>
            <a:schemeClr val="accent4"/>
          </a:solidFill>
          <a:ln w="508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3F5F7"/>
              </a:solidFill>
              <a:effectLst/>
              <a:uLnTx/>
              <a:uFillTx/>
              <a:latin typeface="Calibri" panose="020F0502020204030204"/>
              <a:ea typeface="+mn-ea"/>
              <a:cs typeface="+mn-cs"/>
            </a:endParaRPr>
          </a:p>
        </p:txBody>
      </p:sp>
      <p:sp>
        <p:nvSpPr>
          <p:cNvPr id="48" name="Freeform 47">
            <a:extLst>
              <a:ext uri="{FF2B5EF4-FFF2-40B4-BE49-F238E27FC236}">
                <a16:creationId xmlns:a16="http://schemas.microsoft.com/office/drawing/2014/main" id="{FFAAD66B-1A74-604F-A1E7-6E23C3C13DA4}"/>
              </a:ext>
            </a:extLst>
          </p:cNvPr>
          <p:cNvSpPr/>
          <p:nvPr/>
        </p:nvSpPr>
        <p:spPr>
          <a:xfrm>
            <a:off x="9427788" y="2798893"/>
            <a:ext cx="782164" cy="1164797"/>
          </a:xfrm>
          <a:custGeom>
            <a:avLst/>
            <a:gdLst>
              <a:gd name="connsiteX0" fmla="*/ 0 w 782164"/>
              <a:gd name="connsiteY0" fmla="*/ 0 h 1164797"/>
              <a:gd name="connsiteX1" fmla="*/ 93777 w 782164"/>
              <a:gd name="connsiteY1" fmla="*/ 34323 h 1164797"/>
              <a:gd name="connsiteX2" fmla="*/ 723888 w 782164"/>
              <a:gd name="connsiteY2" fmla="*/ 504467 h 1164797"/>
              <a:gd name="connsiteX3" fmla="*/ 782164 w 782164"/>
              <a:gd name="connsiteY3" fmla="*/ 582399 h 1164797"/>
              <a:gd name="connsiteX4" fmla="*/ 723888 w 782164"/>
              <a:gd name="connsiteY4" fmla="*/ 660330 h 1164797"/>
              <a:gd name="connsiteX5" fmla="*/ 93777 w 782164"/>
              <a:gd name="connsiteY5" fmla="*/ 1130474 h 1164797"/>
              <a:gd name="connsiteX6" fmla="*/ 0 w 782164"/>
              <a:gd name="connsiteY6" fmla="*/ 1164797 h 1164797"/>
              <a:gd name="connsiteX7" fmla="*/ 33820 w 782164"/>
              <a:gd name="connsiteY7" fmla="*/ 1072393 h 1164797"/>
              <a:gd name="connsiteX8" fmla="*/ 107900 w 782164"/>
              <a:gd name="connsiteY8" fmla="*/ 582398 h 1164797"/>
              <a:gd name="connsiteX9" fmla="*/ 33820 w 782164"/>
              <a:gd name="connsiteY9" fmla="*/ 92403 h 1164797"/>
              <a:gd name="connsiteX10" fmla="*/ 0 w 782164"/>
              <a:gd name="connsiteY10" fmla="*/ 0 h 116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2164" h="1164797">
                <a:moveTo>
                  <a:pt x="0" y="0"/>
                </a:moveTo>
                <a:lnTo>
                  <a:pt x="93777" y="34323"/>
                </a:lnTo>
                <a:cubicBezTo>
                  <a:pt x="340197" y="138550"/>
                  <a:pt x="555986" y="301017"/>
                  <a:pt x="723888" y="504467"/>
                </a:cubicBezTo>
                <a:lnTo>
                  <a:pt x="782164" y="582399"/>
                </a:lnTo>
                <a:lnTo>
                  <a:pt x="723888" y="660330"/>
                </a:lnTo>
                <a:cubicBezTo>
                  <a:pt x="555986" y="863781"/>
                  <a:pt x="340197" y="1026247"/>
                  <a:pt x="93777" y="1130474"/>
                </a:cubicBezTo>
                <a:lnTo>
                  <a:pt x="0" y="1164797"/>
                </a:lnTo>
                <a:lnTo>
                  <a:pt x="33820" y="1072393"/>
                </a:lnTo>
                <a:cubicBezTo>
                  <a:pt x="81964" y="917604"/>
                  <a:pt x="107900" y="753030"/>
                  <a:pt x="107900" y="582398"/>
                </a:cubicBezTo>
                <a:cubicBezTo>
                  <a:pt x="107900" y="411767"/>
                  <a:pt x="81964" y="247193"/>
                  <a:pt x="33820" y="92403"/>
                </a:cubicBezTo>
                <a:lnTo>
                  <a:pt x="0" y="0"/>
                </a:lnTo>
                <a:close/>
              </a:path>
            </a:pathLst>
          </a:custGeom>
          <a:solidFill>
            <a:schemeClr val="accent2"/>
          </a:solidFill>
          <a:ln w="508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3F5F7"/>
              </a:solidFill>
              <a:effectLst/>
              <a:uLnTx/>
              <a:uFillTx/>
              <a:latin typeface="Calibri" panose="020F0502020204030204"/>
              <a:ea typeface="+mn-ea"/>
              <a:cs typeface="+mn-cs"/>
            </a:endParaRPr>
          </a:p>
        </p:txBody>
      </p:sp>
      <p:sp>
        <p:nvSpPr>
          <p:cNvPr id="47" name="Freeform 46">
            <a:extLst>
              <a:ext uri="{FF2B5EF4-FFF2-40B4-BE49-F238E27FC236}">
                <a16:creationId xmlns:a16="http://schemas.microsoft.com/office/drawing/2014/main" id="{A9268EC9-450A-6944-AAFD-4AD2C4CCDC9D}"/>
              </a:ext>
            </a:extLst>
          </p:cNvPr>
          <p:cNvSpPr/>
          <p:nvPr/>
        </p:nvSpPr>
        <p:spPr>
          <a:xfrm>
            <a:off x="8343638" y="3963689"/>
            <a:ext cx="1084150" cy="727296"/>
          </a:xfrm>
          <a:custGeom>
            <a:avLst/>
            <a:gdLst>
              <a:gd name="connsiteX0" fmla="*/ 1084150 w 1084150"/>
              <a:gd name="connsiteY0" fmla="*/ 0 h 727296"/>
              <a:gd name="connsiteX1" fmla="*/ 1062561 w 1084150"/>
              <a:gd name="connsiteY1" fmla="*/ 58985 h 727296"/>
              <a:gd name="connsiteX2" fmla="*/ 592417 w 1084150"/>
              <a:gd name="connsiteY2" fmla="*/ 689096 h 727296"/>
              <a:gd name="connsiteX3" fmla="*/ 541334 w 1084150"/>
              <a:gd name="connsiteY3" fmla="*/ 727296 h 727296"/>
              <a:gd name="connsiteX4" fmla="*/ 490251 w 1084150"/>
              <a:gd name="connsiteY4" fmla="*/ 689096 h 727296"/>
              <a:gd name="connsiteX5" fmla="*/ 20107 w 1084150"/>
              <a:gd name="connsiteY5" fmla="*/ 58985 h 727296"/>
              <a:gd name="connsiteX6" fmla="*/ 0 w 1084150"/>
              <a:gd name="connsiteY6" fmla="*/ 4049 h 727296"/>
              <a:gd name="connsiteX7" fmla="*/ 46548 w 1084150"/>
              <a:gd name="connsiteY7" fmla="*/ 21086 h 727296"/>
              <a:gd name="connsiteX8" fmla="*/ 536543 w 1084150"/>
              <a:gd name="connsiteY8" fmla="*/ 95166 h 727296"/>
              <a:gd name="connsiteX9" fmla="*/ 1026538 w 1084150"/>
              <a:gd name="connsiteY9" fmla="*/ 21086 h 727296"/>
              <a:gd name="connsiteX10" fmla="*/ 1084150 w 1084150"/>
              <a:gd name="connsiteY10" fmla="*/ 0 h 72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4150" h="727296">
                <a:moveTo>
                  <a:pt x="1084150" y="0"/>
                </a:moveTo>
                <a:lnTo>
                  <a:pt x="1062561" y="58985"/>
                </a:lnTo>
                <a:cubicBezTo>
                  <a:pt x="958334" y="305405"/>
                  <a:pt x="795867" y="521194"/>
                  <a:pt x="592417" y="689096"/>
                </a:cubicBezTo>
                <a:lnTo>
                  <a:pt x="541334" y="727296"/>
                </a:lnTo>
                <a:lnTo>
                  <a:pt x="490251" y="689096"/>
                </a:lnTo>
                <a:cubicBezTo>
                  <a:pt x="286801" y="521194"/>
                  <a:pt x="124334" y="305405"/>
                  <a:pt x="20107" y="58985"/>
                </a:cubicBezTo>
                <a:lnTo>
                  <a:pt x="0" y="4049"/>
                </a:lnTo>
                <a:lnTo>
                  <a:pt x="46548" y="21086"/>
                </a:lnTo>
                <a:cubicBezTo>
                  <a:pt x="201338" y="69230"/>
                  <a:pt x="365911" y="95166"/>
                  <a:pt x="536543" y="95166"/>
                </a:cubicBezTo>
                <a:cubicBezTo>
                  <a:pt x="707175" y="95166"/>
                  <a:pt x="871748" y="69230"/>
                  <a:pt x="1026538" y="21086"/>
                </a:cubicBezTo>
                <a:lnTo>
                  <a:pt x="1084150" y="0"/>
                </a:lnTo>
                <a:close/>
              </a:path>
            </a:pathLst>
          </a:custGeom>
          <a:solidFill>
            <a:srgbClr val="3E7DBB"/>
          </a:solidFill>
          <a:ln w="508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3F5F7"/>
              </a:solidFill>
              <a:effectLst/>
              <a:uLnTx/>
              <a:uFillTx/>
              <a:latin typeface="Calibri" panose="020F0502020204030204"/>
              <a:ea typeface="+mn-ea"/>
              <a:cs typeface="+mn-cs"/>
            </a:endParaRPr>
          </a:p>
        </p:txBody>
      </p:sp>
      <p:sp>
        <p:nvSpPr>
          <p:cNvPr id="46" name="Freeform 45">
            <a:extLst>
              <a:ext uri="{FF2B5EF4-FFF2-40B4-BE49-F238E27FC236}">
                <a16:creationId xmlns:a16="http://schemas.microsoft.com/office/drawing/2014/main" id="{B8C192D6-043B-FD4A-BEAD-0DA22323CBCF}"/>
              </a:ext>
            </a:extLst>
          </p:cNvPr>
          <p:cNvSpPr/>
          <p:nvPr/>
        </p:nvSpPr>
        <p:spPr>
          <a:xfrm>
            <a:off x="7340317" y="4690986"/>
            <a:ext cx="3078246" cy="1308269"/>
          </a:xfrm>
          <a:custGeom>
            <a:avLst/>
            <a:gdLst>
              <a:gd name="connsiteX0" fmla="*/ 1544655 w 3078246"/>
              <a:gd name="connsiteY0" fmla="*/ 0 h 1308269"/>
              <a:gd name="connsiteX1" fmla="*/ 1620422 w 3078246"/>
              <a:gd name="connsiteY1" fmla="*/ 56657 h 1308269"/>
              <a:gd name="connsiteX2" fmla="*/ 2541703 w 3078246"/>
              <a:gd name="connsiteY2" fmla="*/ 338069 h 1308269"/>
              <a:gd name="connsiteX3" fmla="*/ 3031698 w 3078246"/>
              <a:gd name="connsiteY3" fmla="*/ 263989 h 1308269"/>
              <a:gd name="connsiteX4" fmla="*/ 3078246 w 3078246"/>
              <a:gd name="connsiteY4" fmla="*/ 246952 h 1308269"/>
              <a:gd name="connsiteX5" fmla="*/ 3058139 w 3078246"/>
              <a:gd name="connsiteY5" fmla="*/ 301889 h 1308269"/>
              <a:gd name="connsiteX6" fmla="*/ 1539864 w 3078246"/>
              <a:gd name="connsiteY6" fmla="*/ 1308269 h 1308269"/>
              <a:gd name="connsiteX7" fmla="*/ 21589 w 3078246"/>
              <a:gd name="connsiteY7" fmla="*/ 301889 h 1308269"/>
              <a:gd name="connsiteX8" fmla="*/ 0 w 3078246"/>
              <a:gd name="connsiteY8" fmla="*/ 242903 h 1308269"/>
              <a:gd name="connsiteX9" fmla="*/ 57612 w 3078246"/>
              <a:gd name="connsiteY9" fmla="*/ 263989 h 1308269"/>
              <a:gd name="connsiteX10" fmla="*/ 547607 w 3078246"/>
              <a:gd name="connsiteY10" fmla="*/ 338069 h 1308269"/>
              <a:gd name="connsiteX11" fmla="*/ 1468888 w 3078246"/>
              <a:gd name="connsiteY11" fmla="*/ 56657 h 1308269"/>
              <a:gd name="connsiteX12" fmla="*/ 1544655 w 3078246"/>
              <a:gd name="connsiteY12" fmla="*/ 0 h 130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8246" h="1308269">
                <a:moveTo>
                  <a:pt x="1544655" y="0"/>
                </a:moveTo>
                <a:lnTo>
                  <a:pt x="1620422" y="56657"/>
                </a:lnTo>
                <a:cubicBezTo>
                  <a:pt x="1883407" y="234326"/>
                  <a:pt x="2200440" y="338069"/>
                  <a:pt x="2541703" y="338069"/>
                </a:cubicBezTo>
                <a:cubicBezTo>
                  <a:pt x="2712335" y="338069"/>
                  <a:pt x="2876908" y="312133"/>
                  <a:pt x="3031698" y="263989"/>
                </a:cubicBezTo>
                <a:lnTo>
                  <a:pt x="3078246" y="246952"/>
                </a:lnTo>
                <a:lnTo>
                  <a:pt x="3058139" y="301889"/>
                </a:lnTo>
                <a:cubicBezTo>
                  <a:pt x="2807994" y="893297"/>
                  <a:pt x="2222390" y="1308269"/>
                  <a:pt x="1539864" y="1308269"/>
                </a:cubicBezTo>
                <a:cubicBezTo>
                  <a:pt x="857338" y="1308269"/>
                  <a:pt x="271734" y="893297"/>
                  <a:pt x="21589" y="301889"/>
                </a:cubicBezTo>
                <a:lnTo>
                  <a:pt x="0" y="242903"/>
                </a:lnTo>
                <a:lnTo>
                  <a:pt x="57612" y="263989"/>
                </a:lnTo>
                <a:cubicBezTo>
                  <a:pt x="212402" y="312133"/>
                  <a:pt x="376976" y="338069"/>
                  <a:pt x="547607" y="338069"/>
                </a:cubicBezTo>
                <a:cubicBezTo>
                  <a:pt x="888870" y="338069"/>
                  <a:pt x="1205903" y="234326"/>
                  <a:pt x="1468888" y="56657"/>
                </a:cubicBezTo>
                <a:lnTo>
                  <a:pt x="1544655" y="0"/>
                </a:lnTo>
                <a:close/>
              </a:path>
            </a:pathLst>
          </a:custGeom>
          <a:solidFill>
            <a:srgbClr val="A5C0DD"/>
          </a:solidFill>
          <a:ln w="508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3F5F7"/>
              </a:solidFill>
              <a:effectLst/>
              <a:uLnTx/>
              <a:uFillTx/>
              <a:latin typeface="Calibri" panose="020F0502020204030204"/>
              <a:ea typeface="+mn-ea"/>
              <a:cs typeface="+mn-cs"/>
            </a:endParaRPr>
          </a:p>
        </p:txBody>
      </p:sp>
      <p:sp>
        <p:nvSpPr>
          <p:cNvPr id="75" name="Rectangle: Rounded Corners 4">
            <a:extLst>
              <a:ext uri="{FF2B5EF4-FFF2-40B4-BE49-F238E27FC236}">
                <a16:creationId xmlns:a16="http://schemas.microsoft.com/office/drawing/2014/main" id="{4D23DD52-E49E-E044-94F6-986A630FFE7C}"/>
              </a:ext>
            </a:extLst>
          </p:cNvPr>
          <p:cNvSpPr/>
          <p:nvPr/>
        </p:nvSpPr>
        <p:spPr>
          <a:xfrm>
            <a:off x="1051392" y="2286166"/>
            <a:ext cx="3595545" cy="1001927"/>
          </a:xfrm>
          <a:prstGeom prst="roundRect">
            <a:avLst>
              <a:gd name="adj" fmla="val 10564"/>
            </a:avLst>
          </a:prstGeom>
          <a:solidFill>
            <a:schemeClr val="bg2"/>
          </a:solidFill>
          <a:ln w="38100">
            <a:solidFill>
              <a:schemeClr val="accent1"/>
            </a:solidFill>
          </a:ln>
          <a:effectLst>
            <a:outerShdw blurRad="185737" dist="38100" dir="2700000" algn="tl" rotWithShape="0">
              <a:prstClr val="black">
                <a:alpha val="33891"/>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3F5F7"/>
              </a:solidFill>
              <a:effectLst/>
              <a:uLnTx/>
              <a:uFillTx/>
              <a:latin typeface="Poppins Medium" panose="00000600000000000000" pitchFamily="2" charset="0"/>
              <a:ea typeface="+mn-ea"/>
              <a:cs typeface="Poppins Medium" panose="00000600000000000000" pitchFamily="2" charset="0"/>
            </a:endParaRPr>
          </a:p>
        </p:txBody>
      </p:sp>
      <p:grpSp>
        <p:nvGrpSpPr>
          <p:cNvPr id="4" name="Group 3">
            <a:extLst>
              <a:ext uri="{FF2B5EF4-FFF2-40B4-BE49-F238E27FC236}">
                <a16:creationId xmlns:a16="http://schemas.microsoft.com/office/drawing/2014/main" id="{61CE2FD4-5499-E244-BF29-C2AC06A5F30F}"/>
              </a:ext>
            </a:extLst>
          </p:cNvPr>
          <p:cNvGrpSpPr/>
          <p:nvPr/>
        </p:nvGrpSpPr>
        <p:grpSpPr>
          <a:xfrm>
            <a:off x="1706201" y="2521314"/>
            <a:ext cx="2424580" cy="556755"/>
            <a:chOff x="1444538" y="2737702"/>
            <a:chExt cx="2516350" cy="719004"/>
          </a:xfrm>
        </p:grpSpPr>
        <p:sp>
          <p:nvSpPr>
            <p:cNvPr id="76" name="Rectangle 75">
              <a:extLst>
                <a:ext uri="{FF2B5EF4-FFF2-40B4-BE49-F238E27FC236}">
                  <a16:creationId xmlns:a16="http://schemas.microsoft.com/office/drawing/2014/main" id="{7D53EC13-A667-AA48-BD52-E16F94D554DE}"/>
                </a:ext>
              </a:extLst>
            </p:cNvPr>
            <p:cNvSpPr/>
            <p:nvPr/>
          </p:nvSpPr>
          <p:spPr>
            <a:xfrm>
              <a:off x="1444539" y="2956310"/>
              <a:ext cx="2516349" cy="500396"/>
            </a:xfrm>
            <a:prstGeom prst="rect">
              <a:avLst/>
            </a:prstGeom>
          </p:spPr>
          <p:txBody>
            <a:bodyPr wrap="square" lIns="0" tIns="0" rIns="0" bIns="0" anchor="ctr">
              <a:spAutoFit/>
            </a:bodyPr>
            <a:lstStyle/>
            <a:p>
              <a:pPr marL="0" marR="0" lvl="0" indent="0" algn="l" defTabSz="457200" rtl="0" eaLnBrk="1" fontAlgn="auto" latinLnBrk="0" hangingPunct="1">
                <a:lnSpc>
                  <a:spcPts val="158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F4F5F7">
                      <a:lumMod val="10000"/>
                    </a:srgbClr>
                  </a:solidFill>
                  <a:effectLst/>
                  <a:uLnTx/>
                  <a:uFillTx/>
                  <a:latin typeface="Century Gothic" panose="020B0502020202020204" pitchFamily="34" charset="0"/>
                  <a:ea typeface="Open Sans" panose="020B0606030504020204" pitchFamily="34" charset="0"/>
                  <a:cs typeface="Poppins" panose="00000500000000000000" pitchFamily="2" charset="0"/>
                </a:rPr>
                <a:t>Aware about lear</a:t>
              </a:r>
              <a:r>
                <a:rPr lang="it-IT" sz="1000" dirty="0">
                  <a:solidFill>
                    <a:srgbClr val="F4F5F7">
                      <a:lumMod val="10000"/>
                    </a:srgbClr>
                  </a:solidFill>
                  <a:latin typeface="Century Gothic" panose="020B0502020202020204" pitchFamily="34" charset="0"/>
                  <a:ea typeface="Open Sans" panose="020B0606030504020204" pitchFamily="34" charset="0"/>
                  <a:cs typeface="Poppins" panose="00000500000000000000" pitchFamily="2" charset="0"/>
                </a:rPr>
                <a:t>ning outcomes and develop re;ated cpmpetencies </a:t>
              </a:r>
              <a:endParaRPr kumimoji="0" lang="en-US" sz="1000" b="0" i="0" u="none" strike="noStrike" kern="1200" cap="none" spc="0" normalizeH="0" baseline="0" noProof="0" dirty="0">
                <a:ln>
                  <a:noFill/>
                </a:ln>
                <a:solidFill>
                  <a:srgbClr val="F4F5F7">
                    <a:lumMod val="10000"/>
                  </a:srgbClr>
                </a:solidFill>
                <a:effectLst/>
                <a:uLnTx/>
                <a:uFillTx/>
                <a:latin typeface="Century Gothic" panose="020B0502020202020204" pitchFamily="34" charset="0"/>
                <a:ea typeface="Open Sans" panose="020B0606030504020204" pitchFamily="34" charset="0"/>
                <a:cs typeface="Poppins" panose="00000500000000000000" pitchFamily="2" charset="0"/>
              </a:endParaRPr>
            </a:p>
          </p:txBody>
        </p:sp>
        <p:sp>
          <p:nvSpPr>
            <p:cNvPr id="77" name="Kotak Teks 3">
              <a:extLst>
                <a:ext uri="{FF2B5EF4-FFF2-40B4-BE49-F238E27FC236}">
                  <a16:creationId xmlns:a16="http://schemas.microsoft.com/office/drawing/2014/main" id="{B60400FD-B321-9A41-96D5-DDB7D44C0223}"/>
                </a:ext>
              </a:extLst>
            </p:cNvPr>
            <p:cNvSpPr txBox="1"/>
            <p:nvPr/>
          </p:nvSpPr>
          <p:spPr>
            <a:xfrm>
              <a:off x="1444538" y="2737702"/>
              <a:ext cx="2422031" cy="218607"/>
            </a:xfrm>
            <a:prstGeom prst="rect">
              <a:avLst/>
            </a:prstGeom>
            <a:noFill/>
          </p:spPr>
          <p:txBody>
            <a:bodyPr wrap="square" lIns="0" tIns="0" rIns="0" bIns="0" rtlCol="0" anchor="ctr">
              <a:spAutoFit/>
            </a:bodyPr>
            <a:lstStyle/>
            <a:p>
              <a:pPr lvl="0" defTabSz="457200">
                <a:defRPr/>
              </a:pPr>
              <a:r>
                <a:rPr lang="en-US" sz="1100" dirty="0"/>
                <a:t>COMPETENCY-BASED LEARNING</a:t>
              </a:r>
              <a:endParaRPr kumimoji="0" lang="en-ID" sz="1100" b="1" i="0" u="none" strike="noStrike" kern="1200" cap="none" spc="0" normalizeH="0" baseline="0" noProof="0" dirty="0">
                <a:ln>
                  <a:noFill/>
                </a:ln>
                <a:solidFill>
                  <a:srgbClr val="172B4D"/>
                </a:solidFill>
                <a:effectLst/>
                <a:uLnTx/>
                <a:uFillTx/>
                <a:latin typeface="Century Gothic" panose="020B0502020202020204" pitchFamily="34" charset="0"/>
                <a:ea typeface="Roboto" panose="02000000000000000000" pitchFamily="2" charset="0"/>
                <a:cs typeface="Poppins SemiBold" panose="00000700000000000000" pitchFamily="2" charset="0"/>
              </a:endParaRPr>
            </a:p>
          </p:txBody>
        </p:sp>
      </p:grpSp>
      <p:sp>
        <p:nvSpPr>
          <p:cNvPr id="78" name="Rectangle: Rounded Corners 23">
            <a:extLst>
              <a:ext uri="{FF2B5EF4-FFF2-40B4-BE49-F238E27FC236}">
                <a16:creationId xmlns:a16="http://schemas.microsoft.com/office/drawing/2014/main" id="{22CC2A67-652A-E145-B274-05415EAACC14}"/>
              </a:ext>
            </a:extLst>
          </p:cNvPr>
          <p:cNvSpPr/>
          <p:nvPr/>
        </p:nvSpPr>
        <p:spPr>
          <a:xfrm>
            <a:off x="689110" y="2425189"/>
            <a:ext cx="722376" cy="722376"/>
          </a:xfrm>
          <a:prstGeom prst="roundRect">
            <a:avLst>
              <a:gd name="adj" fmla="val 10524"/>
            </a:avLst>
          </a:prstGeom>
          <a:solidFill>
            <a:schemeClr val="accent1"/>
          </a:solidFill>
          <a:ln w="38100">
            <a:noFill/>
          </a:ln>
          <a:effectLst>
            <a:outerShdw blurRad="163264" dist="38100" dir="2700000" algn="tl" rotWithShape="0">
              <a:prstClr val="black">
                <a:alpha val="24055"/>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srgbClr val="F3F5F7"/>
              </a:solidFill>
              <a:effectLst/>
              <a:uLnTx/>
              <a:uFillTx/>
              <a:latin typeface="Calibri" panose="020F0502020204030204"/>
              <a:ea typeface="+mn-ea"/>
              <a:cs typeface="+mn-cs"/>
            </a:endParaRPr>
          </a:p>
        </p:txBody>
      </p:sp>
      <p:sp>
        <p:nvSpPr>
          <p:cNvPr id="79" name="Rectangle: Rounded Corners 23">
            <a:extLst>
              <a:ext uri="{FF2B5EF4-FFF2-40B4-BE49-F238E27FC236}">
                <a16:creationId xmlns:a16="http://schemas.microsoft.com/office/drawing/2014/main" id="{8E667801-0591-904F-ACDE-485BC6FB8065}"/>
              </a:ext>
            </a:extLst>
          </p:cNvPr>
          <p:cNvSpPr/>
          <p:nvPr/>
        </p:nvSpPr>
        <p:spPr>
          <a:xfrm>
            <a:off x="839293" y="2575495"/>
            <a:ext cx="411480" cy="411480"/>
          </a:xfrm>
          <a:prstGeom prst="ellipse">
            <a:avLst/>
          </a:prstGeom>
          <a:solidFill>
            <a:schemeClr val="tx2"/>
          </a:solidFill>
          <a:ln w="25400">
            <a:solidFill>
              <a:schemeClr val="bg2"/>
            </a:solidFill>
          </a:ln>
          <a:effectLst>
            <a:outerShdw blurRad="47972" dist="38100" dir="2700000" algn="tl" rotWithShape="0">
              <a:prstClr val="black">
                <a:alpha val="29941"/>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entury Gothic" panose="020B0502020202020204" pitchFamily="34" charset="0"/>
                <a:ea typeface="Open Sans" panose="020B0606030504020204" pitchFamily="34" charset="0"/>
                <a:cs typeface="Poppins" panose="00000500000000000000" pitchFamily="2" charset="0"/>
              </a:rPr>
              <a:t>2</a:t>
            </a:r>
          </a:p>
        </p:txBody>
      </p:sp>
      <p:sp>
        <p:nvSpPr>
          <p:cNvPr id="81" name="Rectangle: Rounded Corners 4">
            <a:extLst>
              <a:ext uri="{FF2B5EF4-FFF2-40B4-BE49-F238E27FC236}">
                <a16:creationId xmlns:a16="http://schemas.microsoft.com/office/drawing/2014/main" id="{6136AEA4-3D3B-8749-A63F-F7A4405850BB}"/>
              </a:ext>
            </a:extLst>
          </p:cNvPr>
          <p:cNvSpPr/>
          <p:nvPr/>
        </p:nvSpPr>
        <p:spPr>
          <a:xfrm>
            <a:off x="1051392" y="4906994"/>
            <a:ext cx="3595545" cy="1001927"/>
          </a:xfrm>
          <a:prstGeom prst="roundRect">
            <a:avLst>
              <a:gd name="adj" fmla="val 10564"/>
            </a:avLst>
          </a:prstGeom>
          <a:solidFill>
            <a:schemeClr val="bg2"/>
          </a:solidFill>
          <a:ln w="38100">
            <a:solidFill>
              <a:schemeClr val="accent4"/>
            </a:solidFill>
          </a:ln>
          <a:effectLst>
            <a:outerShdw blurRad="185737" dist="38100" dir="2700000" algn="tl" rotWithShape="0">
              <a:prstClr val="black">
                <a:alpha val="33891"/>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3F5F7"/>
              </a:solidFill>
              <a:effectLst/>
              <a:uLnTx/>
              <a:uFillTx/>
              <a:latin typeface="Poppins Medium" panose="00000600000000000000" pitchFamily="2" charset="0"/>
              <a:ea typeface="+mn-ea"/>
              <a:cs typeface="Poppins Medium" panose="00000600000000000000" pitchFamily="2" charset="0"/>
            </a:endParaRPr>
          </a:p>
        </p:txBody>
      </p:sp>
      <p:grpSp>
        <p:nvGrpSpPr>
          <p:cNvPr id="82" name="Group 81">
            <a:extLst>
              <a:ext uri="{FF2B5EF4-FFF2-40B4-BE49-F238E27FC236}">
                <a16:creationId xmlns:a16="http://schemas.microsoft.com/office/drawing/2014/main" id="{A6F0D084-501A-7B46-BCF5-E3828B216305}"/>
              </a:ext>
            </a:extLst>
          </p:cNvPr>
          <p:cNvGrpSpPr/>
          <p:nvPr/>
        </p:nvGrpSpPr>
        <p:grpSpPr>
          <a:xfrm>
            <a:off x="1519385" y="4906990"/>
            <a:ext cx="3086937" cy="797165"/>
            <a:chOff x="1250651" y="2434019"/>
            <a:chExt cx="3203777" cy="1029473"/>
          </a:xfrm>
        </p:grpSpPr>
        <p:sp>
          <p:nvSpPr>
            <p:cNvPr id="85" name="Rectangle 84">
              <a:extLst>
                <a:ext uri="{FF2B5EF4-FFF2-40B4-BE49-F238E27FC236}">
                  <a16:creationId xmlns:a16="http://schemas.microsoft.com/office/drawing/2014/main" id="{788D7A95-D246-6046-BD29-FB330616BD08}"/>
                </a:ext>
              </a:extLst>
            </p:cNvPr>
            <p:cNvSpPr/>
            <p:nvPr/>
          </p:nvSpPr>
          <p:spPr>
            <a:xfrm>
              <a:off x="1250651" y="2807670"/>
              <a:ext cx="3203777" cy="655822"/>
            </a:xfrm>
            <a:prstGeom prst="rect">
              <a:avLst/>
            </a:prstGeom>
          </p:spPr>
          <p:txBody>
            <a:bodyPr wrap="square" lIns="0" tIns="0" rIns="0" bIns="0" anchor="ctr">
              <a:spAutoFit/>
            </a:bodyPr>
            <a:lstStyle/>
            <a:p>
              <a:pPr lvl="0" defTabSz="457200">
                <a:defRPr/>
              </a:pPr>
              <a:r>
                <a:rPr lang="en-US" sz="1100" dirty="0"/>
                <a:t>Reports proportion of students at each proficiency level across grade level competencies and provide detailed diagnostic feedback to identify learning gaps.</a:t>
              </a:r>
              <a:endParaRPr kumimoji="0" lang="en-US" sz="1100" b="0" i="0" u="none" strike="noStrike" kern="1200" cap="none" spc="0" normalizeH="0" baseline="0" noProof="0" dirty="0">
                <a:ln>
                  <a:noFill/>
                </a:ln>
                <a:solidFill>
                  <a:srgbClr val="F4F5F7">
                    <a:lumMod val="10000"/>
                  </a:srgbClr>
                </a:solidFill>
                <a:effectLst/>
                <a:uLnTx/>
                <a:uFillTx/>
                <a:latin typeface="Century Gothic" panose="020B0502020202020204" pitchFamily="34" charset="0"/>
                <a:ea typeface="Open Sans" panose="020B0606030504020204" pitchFamily="34" charset="0"/>
                <a:cs typeface="Poppins" panose="00000500000000000000" pitchFamily="2" charset="0"/>
              </a:endParaRPr>
            </a:p>
          </p:txBody>
        </p:sp>
        <p:sp>
          <p:nvSpPr>
            <p:cNvPr id="86" name="Kotak Teks 3">
              <a:extLst>
                <a:ext uri="{FF2B5EF4-FFF2-40B4-BE49-F238E27FC236}">
                  <a16:creationId xmlns:a16="http://schemas.microsoft.com/office/drawing/2014/main" id="{3A2F4B63-1D4C-894F-AD9C-E3C8371767F7}"/>
                </a:ext>
              </a:extLst>
            </p:cNvPr>
            <p:cNvSpPr txBox="1"/>
            <p:nvPr/>
          </p:nvSpPr>
          <p:spPr>
            <a:xfrm>
              <a:off x="1457115" y="2434019"/>
              <a:ext cx="2736476" cy="317974"/>
            </a:xfrm>
            <a:prstGeom prst="rect">
              <a:avLst/>
            </a:prstGeom>
            <a:noFill/>
          </p:spPr>
          <p:txBody>
            <a:bodyPr wrap="square" lIns="0" tIns="0" rIns="0" bIns="0" rtlCol="0" anchor="ctr">
              <a:spAutoFit/>
            </a:bodyPr>
            <a:lstStyle/>
            <a:p>
              <a:pPr lvl="0" defTabSz="457200">
                <a:defRPr/>
              </a:pPr>
              <a:r>
                <a:rPr lang="en-US" sz="1600" dirty="0"/>
                <a:t>Diagnostic reporting</a:t>
              </a:r>
              <a:endParaRPr lang="en-ID" sz="1600" b="1" dirty="0">
                <a:solidFill>
                  <a:srgbClr val="172B4D"/>
                </a:solidFill>
                <a:latin typeface="Century Gothic" panose="020B0502020202020204" pitchFamily="34" charset="0"/>
                <a:ea typeface="Roboto" panose="02000000000000000000" pitchFamily="2" charset="0"/>
                <a:cs typeface="Poppins SemiBold" panose="00000700000000000000" pitchFamily="2" charset="0"/>
              </a:endParaRPr>
            </a:p>
          </p:txBody>
        </p:sp>
      </p:grpSp>
      <p:sp>
        <p:nvSpPr>
          <p:cNvPr id="83" name="Rectangle: Rounded Corners 23">
            <a:extLst>
              <a:ext uri="{FF2B5EF4-FFF2-40B4-BE49-F238E27FC236}">
                <a16:creationId xmlns:a16="http://schemas.microsoft.com/office/drawing/2014/main" id="{874A5296-E22D-A745-BD08-300044201FBC}"/>
              </a:ext>
            </a:extLst>
          </p:cNvPr>
          <p:cNvSpPr/>
          <p:nvPr/>
        </p:nvSpPr>
        <p:spPr>
          <a:xfrm>
            <a:off x="689110" y="5046016"/>
            <a:ext cx="722376" cy="722376"/>
          </a:xfrm>
          <a:prstGeom prst="roundRect">
            <a:avLst>
              <a:gd name="adj" fmla="val 10524"/>
            </a:avLst>
          </a:prstGeom>
          <a:solidFill>
            <a:schemeClr val="accent4"/>
          </a:solidFill>
          <a:ln w="38100">
            <a:noFill/>
          </a:ln>
          <a:effectLst>
            <a:outerShdw blurRad="163264" dist="38100" dir="2700000" algn="tl" rotWithShape="0">
              <a:prstClr val="black">
                <a:alpha val="24055"/>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srgbClr val="F3F5F7"/>
              </a:solidFill>
              <a:effectLst/>
              <a:uLnTx/>
              <a:uFillTx/>
              <a:latin typeface="Calibri" panose="020F0502020204030204"/>
              <a:ea typeface="+mn-ea"/>
              <a:cs typeface="+mn-cs"/>
            </a:endParaRPr>
          </a:p>
        </p:txBody>
      </p:sp>
      <p:sp>
        <p:nvSpPr>
          <p:cNvPr id="84" name="Rectangle: Rounded Corners 23">
            <a:extLst>
              <a:ext uri="{FF2B5EF4-FFF2-40B4-BE49-F238E27FC236}">
                <a16:creationId xmlns:a16="http://schemas.microsoft.com/office/drawing/2014/main" id="{734B7C2A-80CA-2147-B6BE-4F6F6F42884C}"/>
              </a:ext>
            </a:extLst>
          </p:cNvPr>
          <p:cNvSpPr/>
          <p:nvPr/>
        </p:nvSpPr>
        <p:spPr>
          <a:xfrm>
            <a:off x="839293" y="5196323"/>
            <a:ext cx="411480" cy="411480"/>
          </a:xfrm>
          <a:prstGeom prst="ellipse">
            <a:avLst/>
          </a:prstGeom>
          <a:solidFill>
            <a:schemeClr val="tx2"/>
          </a:solidFill>
          <a:ln w="25400">
            <a:solidFill>
              <a:schemeClr val="bg2"/>
            </a:solidFill>
          </a:ln>
          <a:effectLst>
            <a:outerShdw blurRad="47972" dist="38100" dir="2700000" algn="tl" rotWithShape="0">
              <a:prstClr val="black">
                <a:alpha val="29941"/>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entury Gothic" panose="020B0502020202020204" pitchFamily="34" charset="0"/>
                <a:ea typeface="Open Sans" panose="020B0606030504020204" pitchFamily="34" charset="0"/>
                <a:cs typeface="Poppins" panose="00000500000000000000" pitchFamily="2" charset="0"/>
              </a:rPr>
              <a:t>4</a:t>
            </a:r>
          </a:p>
        </p:txBody>
      </p:sp>
      <p:sp>
        <p:nvSpPr>
          <p:cNvPr id="88" name="Rectangle: Rounded Corners 4">
            <a:extLst>
              <a:ext uri="{FF2B5EF4-FFF2-40B4-BE49-F238E27FC236}">
                <a16:creationId xmlns:a16="http://schemas.microsoft.com/office/drawing/2014/main" id="{3AC488C5-150A-4446-8C3E-2FE3003E286A}"/>
              </a:ext>
            </a:extLst>
          </p:cNvPr>
          <p:cNvSpPr/>
          <p:nvPr/>
        </p:nvSpPr>
        <p:spPr>
          <a:xfrm>
            <a:off x="1051392" y="980730"/>
            <a:ext cx="3595545" cy="1001927"/>
          </a:xfrm>
          <a:prstGeom prst="roundRect">
            <a:avLst>
              <a:gd name="adj" fmla="val 10564"/>
            </a:avLst>
          </a:prstGeom>
          <a:solidFill>
            <a:schemeClr val="bg2"/>
          </a:solidFill>
          <a:ln w="38100">
            <a:solidFill>
              <a:schemeClr val="accent2"/>
            </a:solidFill>
          </a:ln>
          <a:effectLst>
            <a:outerShdw blurRad="185737" dist="38100" dir="2700000" algn="tl" rotWithShape="0">
              <a:prstClr val="black">
                <a:alpha val="33891"/>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3F5F7"/>
              </a:solidFill>
              <a:effectLst/>
              <a:uLnTx/>
              <a:uFillTx/>
              <a:latin typeface="Poppins Medium" panose="00000600000000000000" pitchFamily="2" charset="0"/>
              <a:ea typeface="+mn-ea"/>
              <a:cs typeface="Poppins Medium" panose="00000600000000000000" pitchFamily="2" charset="0"/>
            </a:endParaRPr>
          </a:p>
        </p:txBody>
      </p:sp>
      <p:grpSp>
        <p:nvGrpSpPr>
          <p:cNvPr id="89" name="Group 88">
            <a:extLst>
              <a:ext uri="{FF2B5EF4-FFF2-40B4-BE49-F238E27FC236}">
                <a16:creationId xmlns:a16="http://schemas.microsoft.com/office/drawing/2014/main" id="{D910CB8A-8A95-1E41-B43D-00EF39B26F1D}"/>
              </a:ext>
            </a:extLst>
          </p:cNvPr>
          <p:cNvGrpSpPr/>
          <p:nvPr/>
        </p:nvGrpSpPr>
        <p:grpSpPr>
          <a:xfrm>
            <a:off x="1706202" y="1300197"/>
            <a:ext cx="2940735" cy="371287"/>
            <a:chOff x="1444539" y="2846592"/>
            <a:chExt cx="3052041" cy="479487"/>
          </a:xfrm>
        </p:grpSpPr>
        <p:sp>
          <p:nvSpPr>
            <p:cNvPr id="92" name="Rectangle 91">
              <a:extLst>
                <a:ext uri="{FF2B5EF4-FFF2-40B4-BE49-F238E27FC236}">
                  <a16:creationId xmlns:a16="http://schemas.microsoft.com/office/drawing/2014/main" id="{C3C28BA1-BD47-F148-9C29-DCF9A2ADA51F}"/>
                </a:ext>
              </a:extLst>
            </p:cNvPr>
            <p:cNvSpPr/>
            <p:nvPr/>
          </p:nvSpPr>
          <p:spPr>
            <a:xfrm>
              <a:off x="1444539" y="3086936"/>
              <a:ext cx="3052041" cy="239143"/>
            </a:xfrm>
            <a:prstGeom prst="rect">
              <a:avLst/>
            </a:prstGeom>
          </p:spPr>
          <p:txBody>
            <a:bodyPr wrap="square" lIns="0" tIns="0" rIns="0" bIns="0" anchor="ctr">
              <a:spAutoFit/>
            </a:bodyPr>
            <a:lstStyle/>
            <a:p>
              <a:pPr marL="0" marR="0" lvl="0" indent="0" algn="l" defTabSz="457200" rtl="0" eaLnBrk="1" fontAlgn="auto" latinLnBrk="0" hangingPunct="1">
                <a:lnSpc>
                  <a:spcPts val="158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F4F5F7">
                      <a:lumMod val="10000"/>
                    </a:srgbClr>
                  </a:solidFill>
                  <a:effectLst/>
                  <a:uLnTx/>
                  <a:uFillTx/>
                  <a:latin typeface="Century Gothic" panose="020B0502020202020204" pitchFamily="34" charset="0"/>
                  <a:ea typeface="Open Sans" panose="020B0606030504020204" pitchFamily="34" charset="0"/>
                  <a:cs typeface="Poppins" panose="00000500000000000000" pitchFamily="2" charset="0"/>
                </a:rPr>
                <a:t>Move away from rote Learning </a:t>
              </a:r>
              <a:endParaRPr kumimoji="0" lang="en-US" sz="1000" b="0" i="0" u="none" strike="noStrike" kern="1200" cap="none" spc="0" normalizeH="0" baseline="0" noProof="0" dirty="0">
                <a:ln>
                  <a:noFill/>
                </a:ln>
                <a:solidFill>
                  <a:srgbClr val="F4F5F7">
                    <a:lumMod val="10000"/>
                  </a:srgbClr>
                </a:solidFill>
                <a:effectLst/>
                <a:uLnTx/>
                <a:uFillTx/>
                <a:latin typeface="Century Gothic" panose="020B0502020202020204" pitchFamily="34" charset="0"/>
                <a:ea typeface="Open Sans" panose="020B0606030504020204" pitchFamily="34" charset="0"/>
                <a:cs typeface="Poppins" panose="00000500000000000000" pitchFamily="2" charset="0"/>
              </a:endParaRPr>
            </a:p>
          </p:txBody>
        </p:sp>
        <p:sp>
          <p:nvSpPr>
            <p:cNvPr id="93" name="Kotak Teks 3">
              <a:extLst>
                <a:ext uri="{FF2B5EF4-FFF2-40B4-BE49-F238E27FC236}">
                  <a16:creationId xmlns:a16="http://schemas.microsoft.com/office/drawing/2014/main" id="{44120348-5CD1-5E4A-B4D3-481A44BAB7D5}"/>
                </a:ext>
              </a:extLst>
            </p:cNvPr>
            <p:cNvSpPr txBox="1"/>
            <p:nvPr/>
          </p:nvSpPr>
          <p:spPr>
            <a:xfrm>
              <a:off x="1444539" y="2846592"/>
              <a:ext cx="1736273" cy="218607"/>
            </a:xfrm>
            <a:prstGeom prst="rect">
              <a:avLst/>
            </a:prstGeom>
            <a:noFill/>
          </p:spPr>
          <p:txBody>
            <a:bodyPr wrap="squar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72B4D"/>
                  </a:solidFill>
                  <a:effectLst/>
                  <a:uLnTx/>
                  <a:uFillTx/>
                  <a:latin typeface="Century Gothic" panose="020B0502020202020204" pitchFamily="34" charset="0"/>
                  <a:ea typeface="Roboto" panose="02000000000000000000" pitchFamily="2" charset="0"/>
                  <a:cs typeface="Poppins SemiBold" panose="00000700000000000000" pitchFamily="2" charset="0"/>
                </a:rPr>
                <a:t>Test Core concepts</a:t>
              </a:r>
              <a:endParaRPr kumimoji="0" lang="en-ID" sz="1100" b="1" i="0" u="none" strike="noStrike" kern="1200" cap="none" spc="0" normalizeH="0" baseline="0" noProof="0" dirty="0">
                <a:ln>
                  <a:noFill/>
                </a:ln>
                <a:solidFill>
                  <a:srgbClr val="172B4D"/>
                </a:solidFill>
                <a:effectLst/>
                <a:uLnTx/>
                <a:uFillTx/>
                <a:latin typeface="Century Gothic" panose="020B0502020202020204" pitchFamily="34" charset="0"/>
                <a:ea typeface="Roboto" panose="02000000000000000000" pitchFamily="2" charset="0"/>
                <a:cs typeface="Poppins SemiBold" panose="00000700000000000000" pitchFamily="2" charset="0"/>
              </a:endParaRPr>
            </a:p>
          </p:txBody>
        </p:sp>
      </p:grpSp>
      <p:sp>
        <p:nvSpPr>
          <p:cNvPr id="90" name="Rectangle: Rounded Corners 23">
            <a:extLst>
              <a:ext uri="{FF2B5EF4-FFF2-40B4-BE49-F238E27FC236}">
                <a16:creationId xmlns:a16="http://schemas.microsoft.com/office/drawing/2014/main" id="{F2E310B5-8694-4F43-849C-10008EF5B930}"/>
              </a:ext>
            </a:extLst>
          </p:cNvPr>
          <p:cNvSpPr/>
          <p:nvPr/>
        </p:nvSpPr>
        <p:spPr>
          <a:xfrm>
            <a:off x="689110" y="1119753"/>
            <a:ext cx="722376" cy="722376"/>
          </a:xfrm>
          <a:prstGeom prst="roundRect">
            <a:avLst>
              <a:gd name="adj" fmla="val 10524"/>
            </a:avLst>
          </a:prstGeom>
          <a:solidFill>
            <a:schemeClr val="accent2"/>
          </a:solidFill>
          <a:ln w="38100">
            <a:noFill/>
          </a:ln>
          <a:effectLst>
            <a:outerShdw blurRad="163264" dist="38100" dir="2700000" algn="tl" rotWithShape="0">
              <a:prstClr val="black">
                <a:alpha val="24055"/>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srgbClr val="F3F5F7"/>
              </a:solidFill>
              <a:effectLst/>
              <a:uLnTx/>
              <a:uFillTx/>
              <a:latin typeface="Calibri" panose="020F0502020204030204"/>
              <a:ea typeface="+mn-ea"/>
              <a:cs typeface="+mn-cs"/>
            </a:endParaRPr>
          </a:p>
        </p:txBody>
      </p:sp>
      <p:sp>
        <p:nvSpPr>
          <p:cNvPr id="91" name="Rectangle: Rounded Corners 23">
            <a:extLst>
              <a:ext uri="{FF2B5EF4-FFF2-40B4-BE49-F238E27FC236}">
                <a16:creationId xmlns:a16="http://schemas.microsoft.com/office/drawing/2014/main" id="{E9D42A29-AA50-994A-97E4-95C0BBBBF454}"/>
              </a:ext>
            </a:extLst>
          </p:cNvPr>
          <p:cNvSpPr/>
          <p:nvPr/>
        </p:nvSpPr>
        <p:spPr>
          <a:xfrm>
            <a:off x="839293" y="1270060"/>
            <a:ext cx="411480" cy="411480"/>
          </a:xfrm>
          <a:prstGeom prst="ellipse">
            <a:avLst/>
          </a:prstGeom>
          <a:solidFill>
            <a:schemeClr val="tx2"/>
          </a:solidFill>
          <a:ln w="25400">
            <a:solidFill>
              <a:schemeClr val="bg2"/>
            </a:solidFill>
          </a:ln>
          <a:effectLst>
            <a:outerShdw blurRad="47972" dist="38100" dir="2700000" algn="tl" rotWithShape="0">
              <a:prstClr val="black">
                <a:alpha val="29941"/>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entury Gothic" panose="020B0502020202020204" pitchFamily="34" charset="0"/>
                <a:ea typeface="Open Sans" panose="020B0606030504020204" pitchFamily="34" charset="0"/>
                <a:cs typeface="Poppins" panose="00000500000000000000" pitchFamily="2" charset="0"/>
              </a:rPr>
              <a:t>1</a:t>
            </a:r>
          </a:p>
        </p:txBody>
      </p:sp>
      <p:sp>
        <p:nvSpPr>
          <p:cNvPr id="95" name="Rectangle: Rounded Corners 4">
            <a:extLst>
              <a:ext uri="{FF2B5EF4-FFF2-40B4-BE49-F238E27FC236}">
                <a16:creationId xmlns:a16="http://schemas.microsoft.com/office/drawing/2014/main" id="{4985A6F7-BE62-DB49-B26F-AAB0D51EDBF6}"/>
              </a:ext>
            </a:extLst>
          </p:cNvPr>
          <p:cNvSpPr/>
          <p:nvPr/>
        </p:nvSpPr>
        <p:spPr>
          <a:xfrm>
            <a:off x="1051392" y="3590304"/>
            <a:ext cx="3595545" cy="1001927"/>
          </a:xfrm>
          <a:prstGeom prst="roundRect">
            <a:avLst>
              <a:gd name="adj" fmla="val 10564"/>
            </a:avLst>
          </a:prstGeom>
          <a:solidFill>
            <a:schemeClr val="bg2"/>
          </a:solidFill>
          <a:ln w="38100">
            <a:solidFill>
              <a:srgbClr val="3E7DBB"/>
            </a:solidFill>
          </a:ln>
          <a:effectLst>
            <a:outerShdw blurRad="185737" dist="38100" dir="2700000" algn="tl" rotWithShape="0">
              <a:prstClr val="black">
                <a:alpha val="33891"/>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3F5F7"/>
              </a:solidFill>
              <a:effectLst/>
              <a:uLnTx/>
              <a:uFillTx/>
              <a:latin typeface="Poppins Medium" panose="00000600000000000000" pitchFamily="2" charset="0"/>
              <a:ea typeface="+mn-ea"/>
              <a:cs typeface="Poppins Medium" panose="00000600000000000000" pitchFamily="2" charset="0"/>
            </a:endParaRPr>
          </a:p>
        </p:txBody>
      </p:sp>
      <p:sp>
        <p:nvSpPr>
          <p:cNvPr id="100" name="Kotak Teks 3">
            <a:extLst>
              <a:ext uri="{FF2B5EF4-FFF2-40B4-BE49-F238E27FC236}">
                <a16:creationId xmlns:a16="http://schemas.microsoft.com/office/drawing/2014/main" id="{213EFFFC-46B8-AD42-A098-19631251606A}"/>
              </a:ext>
            </a:extLst>
          </p:cNvPr>
          <p:cNvSpPr txBox="1"/>
          <p:nvPr/>
        </p:nvSpPr>
        <p:spPr>
          <a:xfrm>
            <a:off x="1623585" y="3793672"/>
            <a:ext cx="2939964" cy="677108"/>
          </a:xfrm>
          <a:prstGeom prst="rect">
            <a:avLst/>
          </a:prstGeom>
          <a:noFill/>
        </p:spPr>
        <p:txBody>
          <a:bodyPr wrap="square" lIns="0" tIns="0" rIns="0" bIns="0" rtlCol="0" anchor="ctr">
            <a:spAutoFit/>
          </a:bodyPr>
          <a:lstStyle/>
          <a:p>
            <a:pPr lvl="0" defTabSz="457200">
              <a:defRPr/>
            </a:pPr>
            <a:r>
              <a:rPr lang="en-US" sz="1100" dirty="0"/>
              <a:t>Allowing students to demonstrate understanding and mastery of knowledge and skills they are expected to learn as they progress through the curriculum</a:t>
            </a:r>
            <a:endParaRPr kumimoji="0" lang="en-ID" sz="1100" b="1" i="0" u="none" strike="noStrike" kern="1200" cap="none" spc="0" normalizeH="0" baseline="0" noProof="0" dirty="0">
              <a:ln>
                <a:noFill/>
              </a:ln>
              <a:solidFill>
                <a:srgbClr val="172B4D"/>
              </a:solidFill>
              <a:effectLst/>
              <a:uLnTx/>
              <a:uFillTx/>
              <a:latin typeface="Century Gothic" panose="020B0502020202020204" pitchFamily="34" charset="0"/>
              <a:ea typeface="Roboto" panose="02000000000000000000" pitchFamily="2" charset="0"/>
              <a:cs typeface="Poppins SemiBold" panose="00000700000000000000" pitchFamily="2" charset="0"/>
            </a:endParaRPr>
          </a:p>
        </p:txBody>
      </p:sp>
      <p:sp>
        <p:nvSpPr>
          <p:cNvPr id="97" name="Rectangle: Rounded Corners 23">
            <a:extLst>
              <a:ext uri="{FF2B5EF4-FFF2-40B4-BE49-F238E27FC236}">
                <a16:creationId xmlns:a16="http://schemas.microsoft.com/office/drawing/2014/main" id="{263FD89F-0362-3244-8233-32F5E273B4E6}"/>
              </a:ext>
            </a:extLst>
          </p:cNvPr>
          <p:cNvSpPr/>
          <p:nvPr/>
        </p:nvSpPr>
        <p:spPr>
          <a:xfrm>
            <a:off x="689110" y="3729327"/>
            <a:ext cx="722376" cy="722376"/>
          </a:xfrm>
          <a:prstGeom prst="roundRect">
            <a:avLst>
              <a:gd name="adj" fmla="val 10524"/>
            </a:avLst>
          </a:prstGeom>
          <a:solidFill>
            <a:srgbClr val="3E7DBB"/>
          </a:solidFill>
          <a:ln w="38100">
            <a:noFill/>
          </a:ln>
          <a:effectLst>
            <a:outerShdw blurRad="163264" dist="38100" dir="2700000" algn="tl" rotWithShape="0">
              <a:prstClr val="black">
                <a:alpha val="24055"/>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srgbClr val="F3F5F7"/>
              </a:solidFill>
              <a:effectLst/>
              <a:uLnTx/>
              <a:uFillTx/>
              <a:latin typeface="Calibri" panose="020F0502020204030204"/>
              <a:ea typeface="+mn-ea"/>
              <a:cs typeface="+mn-cs"/>
            </a:endParaRPr>
          </a:p>
        </p:txBody>
      </p:sp>
      <p:sp>
        <p:nvSpPr>
          <p:cNvPr id="98" name="Rectangle: Rounded Corners 23">
            <a:extLst>
              <a:ext uri="{FF2B5EF4-FFF2-40B4-BE49-F238E27FC236}">
                <a16:creationId xmlns:a16="http://schemas.microsoft.com/office/drawing/2014/main" id="{91C54B32-39E2-DB40-A082-ED2ABB3C5CF4}"/>
              </a:ext>
            </a:extLst>
          </p:cNvPr>
          <p:cNvSpPr/>
          <p:nvPr/>
        </p:nvSpPr>
        <p:spPr>
          <a:xfrm>
            <a:off x="839293" y="3879633"/>
            <a:ext cx="411480" cy="411480"/>
          </a:xfrm>
          <a:prstGeom prst="ellipse">
            <a:avLst/>
          </a:prstGeom>
          <a:solidFill>
            <a:schemeClr val="tx2"/>
          </a:solidFill>
          <a:ln w="25400">
            <a:solidFill>
              <a:schemeClr val="bg2"/>
            </a:solidFill>
          </a:ln>
          <a:effectLst>
            <a:outerShdw blurRad="47972" dist="38100" dir="2700000" algn="tl" rotWithShape="0">
              <a:prstClr val="black">
                <a:alpha val="29941"/>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entury Gothic" panose="020B0502020202020204" pitchFamily="34" charset="0"/>
                <a:ea typeface="Open Sans" panose="020B0606030504020204" pitchFamily="34" charset="0"/>
                <a:cs typeface="Poppins" panose="00000500000000000000" pitchFamily="2" charset="0"/>
              </a:rPr>
              <a:t>3</a:t>
            </a:r>
          </a:p>
        </p:txBody>
      </p:sp>
      <p:sp>
        <p:nvSpPr>
          <p:cNvPr id="59" name="AutoShape 19">
            <a:extLst>
              <a:ext uri="{FF2B5EF4-FFF2-40B4-BE49-F238E27FC236}">
                <a16:creationId xmlns:a16="http://schemas.microsoft.com/office/drawing/2014/main" id="{01609359-6685-FE48-BB80-513988AF0F16}"/>
              </a:ext>
            </a:extLst>
          </p:cNvPr>
          <p:cNvSpPr>
            <a:spLocks/>
          </p:cNvSpPr>
          <p:nvPr/>
        </p:nvSpPr>
        <p:spPr bwMode="auto">
          <a:xfrm rot="16200000" flipH="1">
            <a:off x="2010440" y="3356580"/>
            <a:ext cx="6865447" cy="137393"/>
          </a:xfrm>
          <a:prstGeom prst="rect">
            <a:avLst/>
          </a:prstGeom>
          <a:gradFill>
            <a:gsLst>
              <a:gs pos="11000">
                <a:schemeClr val="accent1"/>
              </a:gs>
              <a:gs pos="84000">
                <a:schemeClr val="accent2"/>
              </a:gs>
            </a:gsLst>
            <a:lin ang="12000000" scaled="0"/>
          </a:gradFill>
          <a:ln w="38100">
            <a:noFill/>
          </a:ln>
          <a:effectLst/>
        </p:spPr>
        <p:txBody>
          <a:bodyPr lIns="19050" tIns="19050" rIns="19050" bIns="19050" anchor="ctr"/>
          <a:lstStyle>
            <a:lvl1pPr>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1pPr>
            <a:lvl2pPr marL="742950" indent="-285750">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2pPr>
            <a:lvl3pPr marL="1143000" indent="-228600">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3pPr>
            <a:lvl4pPr marL="1600200" indent="-228600">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4pPr>
            <a:lvl5pPr marL="2057400" indent="-228600">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5pPr>
            <a:lvl6pPr marL="2514600" indent="-228600" defTabSz="825500" eaLnBrk="0" fontAlgn="base" hangingPunct="0">
              <a:spcBef>
                <a:spcPct val="0"/>
              </a:spcBef>
              <a:spcAft>
                <a:spcPct val="0"/>
              </a:spcAft>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6pPr>
            <a:lvl7pPr marL="2971800" indent="-228600" defTabSz="825500" eaLnBrk="0" fontAlgn="base" hangingPunct="0">
              <a:spcBef>
                <a:spcPct val="0"/>
              </a:spcBef>
              <a:spcAft>
                <a:spcPct val="0"/>
              </a:spcAft>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7pPr>
            <a:lvl8pPr marL="3429000" indent="-228600" defTabSz="825500" eaLnBrk="0" fontAlgn="base" hangingPunct="0">
              <a:spcBef>
                <a:spcPct val="0"/>
              </a:spcBef>
              <a:spcAft>
                <a:spcPct val="0"/>
              </a:spcAft>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8pPr>
            <a:lvl9pPr marL="3886200" indent="-228600" defTabSz="825500" eaLnBrk="0" fontAlgn="base" hangingPunct="0">
              <a:spcBef>
                <a:spcPct val="0"/>
              </a:spcBef>
              <a:spcAft>
                <a:spcPct val="0"/>
              </a:spcAft>
              <a:defRPr sz="2000">
                <a:solidFill>
                  <a:srgbClr val="252D30"/>
                </a:solidFill>
                <a:latin typeface="Arial" panose="020B0604020202020204" pitchFamily="34" charset="0"/>
                <a:ea typeface="Open Sans" panose="020B0606030504020204" pitchFamily="34" charset="0"/>
                <a:cs typeface="Open Sans" panose="020B0606030504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altLang="ru-RU" sz="1000" b="0" i="0" u="none" strike="noStrike" kern="1200" cap="none" spc="0" normalizeH="0" baseline="0" noProof="0">
              <a:ln>
                <a:noFill/>
              </a:ln>
              <a:solidFill>
                <a:srgbClr val="FFFFFF"/>
              </a:solidFill>
              <a:effectLst/>
              <a:uLnTx/>
              <a:uFillTx/>
              <a:latin typeface="Helvetica Light" panose="020B0403020202020204" pitchFamily="34" charset="0"/>
              <a:sym typeface="Helvetica Light" panose="020B0403020202020204" pitchFamily="34" charset="0"/>
            </a:endParaRPr>
          </a:p>
        </p:txBody>
      </p:sp>
      <p:grpSp>
        <p:nvGrpSpPr>
          <p:cNvPr id="9" name="Group 8">
            <a:extLst>
              <a:ext uri="{FF2B5EF4-FFF2-40B4-BE49-F238E27FC236}">
                <a16:creationId xmlns:a16="http://schemas.microsoft.com/office/drawing/2014/main" id="{681109A5-C2C8-0C42-B847-0830CC9414F4}"/>
              </a:ext>
            </a:extLst>
          </p:cNvPr>
          <p:cNvGrpSpPr/>
          <p:nvPr/>
        </p:nvGrpSpPr>
        <p:grpSpPr>
          <a:xfrm>
            <a:off x="8234256" y="2703727"/>
            <a:ext cx="1301432" cy="1355129"/>
            <a:chOff x="8234256" y="2703727"/>
            <a:chExt cx="1301432" cy="1355129"/>
          </a:xfrm>
        </p:grpSpPr>
        <p:sp>
          <p:nvSpPr>
            <p:cNvPr id="56" name="Freeform 55">
              <a:extLst>
                <a:ext uri="{FF2B5EF4-FFF2-40B4-BE49-F238E27FC236}">
                  <a16:creationId xmlns:a16="http://schemas.microsoft.com/office/drawing/2014/main" id="{453640FF-D801-8B44-9F3F-1616B00BA24E}"/>
                </a:ext>
              </a:extLst>
            </p:cNvPr>
            <p:cNvSpPr/>
            <p:nvPr/>
          </p:nvSpPr>
          <p:spPr>
            <a:xfrm>
              <a:off x="8234256" y="2703727"/>
              <a:ext cx="1301432" cy="1355129"/>
            </a:xfrm>
            <a:custGeom>
              <a:avLst/>
              <a:gdLst>
                <a:gd name="connsiteX0" fmla="*/ 645925 w 1301432"/>
                <a:gd name="connsiteY0" fmla="*/ 0 h 1355129"/>
                <a:gd name="connsiteX1" fmla="*/ 1135920 w 1301432"/>
                <a:gd name="connsiteY1" fmla="*/ 74080 h 1355129"/>
                <a:gd name="connsiteX2" fmla="*/ 1193532 w 1301432"/>
                <a:gd name="connsiteY2" fmla="*/ 95166 h 1355129"/>
                <a:gd name="connsiteX3" fmla="*/ 1227352 w 1301432"/>
                <a:gd name="connsiteY3" fmla="*/ 187569 h 1355129"/>
                <a:gd name="connsiteX4" fmla="*/ 1301432 w 1301432"/>
                <a:gd name="connsiteY4" fmla="*/ 677564 h 1355129"/>
                <a:gd name="connsiteX5" fmla="*/ 1227352 w 1301432"/>
                <a:gd name="connsiteY5" fmla="*/ 1167559 h 1355129"/>
                <a:gd name="connsiteX6" fmla="*/ 1193532 w 1301432"/>
                <a:gd name="connsiteY6" fmla="*/ 1259963 h 1355129"/>
                <a:gd name="connsiteX7" fmla="*/ 1135920 w 1301432"/>
                <a:gd name="connsiteY7" fmla="*/ 1281049 h 1355129"/>
                <a:gd name="connsiteX8" fmla="*/ 645925 w 1301432"/>
                <a:gd name="connsiteY8" fmla="*/ 1355129 h 1355129"/>
                <a:gd name="connsiteX9" fmla="*/ 155930 w 1301432"/>
                <a:gd name="connsiteY9" fmla="*/ 1281049 h 1355129"/>
                <a:gd name="connsiteX10" fmla="*/ 109382 w 1301432"/>
                <a:gd name="connsiteY10" fmla="*/ 1264012 h 1355129"/>
                <a:gd name="connsiteX11" fmla="*/ 74080 w 1301432"/>
                <a:gd name="connsiteY11" fmla="*/ 1167559 h 1355129"/>
                <a:gd name="connsiteX12" fmla="*/ 0 w 1301432"/>
                <a:gd name="connsiteY12" fmla="*/ 677564 h 1355129"/>
                <a:gd name="connsiteX13" fmla="*/ 74080 w 1301432"/>
                <a:gd name="connsiteY13" fmla="*/ 187569 h 1355129"/>
                <a:gd name="connsiteX14" fmla="*/ 109382 w 1301432"/>
                <a:gd name="connsiteY14" fmla="*/ 91117 h 1355129"/>
                <a:gd name="connsiteX15" fmla="*/ 155930 w 1301432"/>
                <a:gd name="connsiteY15" fmla="*/ 74080 h 1355129"/>
                <a:gd name="connsiteX16" fmla="*/ 645925 w 1301432"/>
                <a:gd name="connsiteY16" fmla="*/ 0 h 135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01432" h="1355129">
                  <a:moveTo>
                    <a:pt x="645925" y="0"/>
                  </a:moveTo>
                  <a:cubicBezTo>
                    <a:pt x="816557" y="0"/>
                    <a:pt x="981130" y="25936"/>
                    <a:pt x="1135920" y="74080"/>
                  </a:cubicBezTo>
                  <a:lnTo>
                    <a:pt x="1193532" y="95166"/>
                  </a:lnTo>
                  <a:lnTo>
                    <a:pt x="1227352" y="187569"/>
                  </a:lnTo>
                  <a:cubicBezTo>
                    <a:pt x="1275496" y="342359"/>
                    <a:pt x="1301432" y="506933"/>
                    <a:pt x="1301432" y="677564"/>
                  </a:cubicBezTo>
                  <a:cubicBezTo>
                    <a:pt x="1301432" y="848196"/>
                    <a:pt x="1275496" y="1012770"/>
                    <a:pt x="1227352" y="1167559"/>
                  </a:cubicBezTo>
                  <a:lnTo>
                    <a:pt x="1193532" y="1259963"/>
                  </a:lnTo>
                  <a:lnTo>
                    <a:pt x="1135920" y="1281049"/>
                  </a:lnTo>
                  <a:cubicBezTo>
                    <a:pt x="981130" y="1329193"/>
                    <a:pt x="816557" y="1355129"/>
                    <a:pt x="645925" y="1355129"/>
                  </a:cubicBezTo>
                  <a:cubicBezTo>
                    <a:pt x="475293" y="1355129"/>
                    <a:pt x="310720" y="1329193"/>
                    <a:pt x="155930" y="1281049"/>
                  </a:cubicBezTo>
                  <a:lnTo>
                    <a:pt x="109382" y="1264012"/>
                  </a:lnTo>
                  <a:lnTo>
                    <a:pt x="74080" y="1167559"/>
                  </a:lnTo>
                  <a:cubicBezTo>
                    <a:pt x="25936" y="1012770"/>
                    <a:pt x="0" y="848196"/>
                    <a:pt x="0" y="677564"/>
                  </a:cubicBezTo>
                  <a:cubicBezTo>
                    <a:pt x="0" y="506933"/>
                    <a:pt x="25936" y="342359"/>
                    <a:pt x="74080" y="187569"/>
                  </a:cubicBezTo>
                  <a:lnTo>
                    <a:pt x="109382" y="91117"/>
                  </a:lnTo>
                  <a:lnTo>
                    <a:pt x="155930" y="74080"/>
                  </a:lnTo>
                  <a:cubicBezTo>
                    <a:pt x="310720" y="25936"/>
                    <a:pt x="475293" y="0"/>
                    <a:pt x="645925" y="0"/>
                  </a:cubicBezTo>
                  <a:close/>
                </a:path>
              </a:pathLst>
            </a:custGeom>
            <a:solidFill>
              <a:schemeClr val="tx2"/>
            </a:solidFill>
            <a:ln w="508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3F5F7"/>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30211687-3127-CE47-AD99-821B2BD4EF22}"/>
                </a:ext>
              </a:extLst>
            </p:cNvPr>
            <p:cNvSpPr/>
            <p:nvPr/>
          </p:nvSpPr>
          <p:spPr>
            <a:xfrm>
              <a:off x="8272669" y="3242825"/>
              <a:ext cx="1226846" cy="276935"/>
            </a:xfrm>
            <a:prstGeom prst="rect">
              <a:avLst/>
            </a:prstGeom>
          </p:spPr>
          <p:txBody>
            <a:bodyPr wrap="square" anchor="ctr">
              <a:spAutoFit/>
            </a:bodyPr>
            <a:lstStyle/>
            <a:p>
              <a:pPr marL="0" marR="0" lvl="0" indent="0" algn="ctr" defTabSz="457200" rtl="0" eaLnBrk="1" fontAlgn="auto" latinLnBrk="0" hangingPunct="1">
                <a:lnSpc>
                  <a:spcPts val="1620"/>
                </a:lnSpc>
                <a:spcBef>
                  <a:spcPts val="0"/>
                </a:spcBef>
                <a:spcAft>
                  <a:spcPts val="0"/>
                </a:spcAft>
                <a:buClrTx/>
                <a:buSzTx/>
                <a:buFontTx/>
                <a:buNone/>
                <a:tabLst/>
                <a:defRPr/>
              </a:pPr>
              <a:r>
                <a:rPr kumimoji="0" lang="en-IN" sz="11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SAFAL</a:t>
              </a:r>
              <a:endParaRPr kumimoji="0" lang="en-US" sz="1100" b="1" i="0" u="none" strike="noStrike" kern="1200" cap="none" spc="0" normalizeH="0" baseline="0" noProof="0" dirty="0">
                <a:ln>
                  <a:noFill/>
                </a:ln>
                <a:solidFill>
                  <a:srgbClr val="FFFFFF"/>
                </a:solidFill>
                <a:effectLst/>
                <a:uLnTx/>
                <a:uFillTx/>
                <a:latin typeface="Century Gothic" panose="020B0502020202020204" pitchFamily="34" charset="0"/>
                <a:ea typeface="Open Sans" panose="020B0606030504020204" pitchFamily="34" charset="0"/>
                <a:cs typeface="Poppins" panose="00000500000000000000" pitchFamily="2" charset="0"/>
              </a:endParaRPr>
            </a:p>
          </p:txBody>
        </p:sp>
      </p:grpSp>
      <p:sp>
        <p:nvSpPr>
          <p:cNvPr id="61" name="Rectangle 60">
            <a:extLst>
              <a:ext uri="{FF2B5EF4-FFF2-40B4-BE49-F238E27FC236}">
                <a16:creationId xmlns:a16="http://schemas.microsoft.com/office/drawing/2014/main" id="{E45A6D6F-FE5A-5E4A-BDA5-7E6607524513}"/>
              </a:ext>
            </a:extLst>
          </p:cNvPr>
          <p:cNvSpPr/>
          <p:nvPr/>
        </p:nvSpPr>
        <p:spPr>
          <a:xfrm>
            <a:off x="8261747" y="1159940"/>
            <a:ext cx="1248687" cy="415498"/>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F4F5F7">
                    <a:lumMod val="10000"/>
                  </a:srgbClr>
                </a:solidFill>
                <a:effectLst/>
                <a:uLnTx/>
                <a:uFillTx/>
                <a:latin typeface="Century Gothic" panose="020B0502020202020204" pitchFamily="34" charset="0"/>
                <a:ea typeface="Open Sans" panose="020B0606030504020204" pitchFamily="34" charset="0"/>
                <a:cs typeface="Poppins" panose="00000500000000000000" pitchFamily="2" charset="0"/>
              </a:rPr>
              <a:t>Core competency</a:t>
            </a:r>
            <a:endParaRPr kumimoji="0" lang="en-US" sz="1050" b="0" i="0" u="none" strike="noStrike" kern="1200" cap="none" spc="0" normalizeH="0" baseline="0" noProof="0" dirty="0">
              <a:ln>
                <a:noFill/>
              </a:ln>
              <a:solidFill>
                <a:srgbClr val="F4F5F7">
                  <a:lumMod val="10000"/>
                </a:srgbClr>
              </a:solidFill>
              <a:effectLst/>
              <a:uLnTx/>
              <a:uFillTx/>
              <a:latin typeface="Century Gothic" panose="020B0502020202020204" pitchFamily="34" charset="0"/>
              <a:ea typeface="Open Sans" panose="020B0606030504020204" pitchFamily="34" charset="0"/>
              <a:cs typeface="Poppins" panose="00000500000000000000" pitchFamily="2" charset="0"/>
            </a:endParaRPr>
          </a:p>
        </p:txBody>
      </p:sp>
      <p:sp>
        <p:nvSpPr>
          <p:cNvPr id="62" name="Rectangle 61">
            <a:extLst>
              <a:ext uri="{FF2B5EF4-FFF2-40B4-BE49-F238E27FC236}">
                <a16:creationId xmlns:a16="http://schemas.microsoft.com/office/drawing/2014/main" id="{ECD0BB70-C451-0441-B86A-27704C9433ED}"/>
              </a:ext>
            </a:extLst>
          </p:cNvPr>
          <p:cNvSpPr/>
          <p:nvPr/>
        </p:nvSpPr>
        <p:spPr>
          <a:xfrm>
            <a:off x="8115865" y="5224761"/>
            <a:ext cx="1540453" cy="253916"/>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F4F5F7">
                    <a:lumMod val="10000"/>
                  </a:srgbClr>
                </a:solidFill>
                <a:effectLst/>
                <a:uLnTx/>
                <a:uFillTx/>
                <a:latin typeface="Century Gothic" panose="020B0502020202020204" pitchFamily="34" charset="0"/>
                <a:ea typeface="Open Sans" panose="020B0606030504020204" pitchFamily="34" charset="0"/>
                <a:cs typeface="Poppins" panose="00000500000000000000" pitchFamily="2" charset="0"/>
              </a:rPr>
              <a:t>Test core concepts</a:t>
            </a:r>
            <a:endParaRPr kumimoji="0" lang="en-US" sz="1050" b="0" i="0" u="none" strike="noStrike" kern="1200" cap="none" spc="0" normalizeH="0" baseline="0" noProof="0" dirty="0">
              <a:ln>
                <a:noFill/>
              </a:ln>
              <a:solidFill>
                <a:srgbClr val="F4F5F7">
                  <a:lumMod val="10000"/>
                </a:srgbClr>
              </a:solidFill>
              <a:effectLst/>
              <a:uLnTx/>
              <a:uFillTx/>
              <a:latin typeface="Century Gothic" panose="020B0502020202020204" pitchFamily="34" charset="0"/>
              <a:ea typeface="Open Sans" panose="020B0606030504020204" pitchFamily="34" charset="0"/>
              <a:cs typeface="Poppins" panose="00000500000000000000" pitchFamily="2" charset="0"/>
            </a:endParaRPr>
          </a:p>
        </p:txBody>
      </p:sp>
      <p:sp>
        <p:nvSpPr>
          <p:cNvPr id="63" name="Rectangle 62">
            <a:extLst>
              <a:ext uri="{FF2B5EF4-FFF2-40B4-BE49-F238E27FC236}">
                <a16:creationId xmlns:a16="http://schemas.microsoft.com/office/drawing/2014/main" id="{615BCE10-0971-B540-9980-2E396BC433A5}"/>
              </a:ext>
            </a:extLst>
          </p:cNvPr>
          <p:cNvSpPr/>
          <p:nvPr/>
        </p:nvSpPr>
        <p:spPr>
          <a:xfrm>
            <a:off x="6349613" y="3092752"/>
            <a:ext cx="956922" cy="577081"/>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050" dirty="0">
                <a:solidFill>
                  <a:srgbClr val="F4F5F7">
                    <a:lumMod val="10000"/>
                  </a:srgbClr>
                </a:solidFill>
                <a:latin typeface="Century Gothic" panose="020B0502020202020204" pitchFamily="34" charset="0"/>
                <a:ea typeface="Open Sans" panose="020B0606030504020204" pitchFamily="34" charset="0"/>
                <a:cs typeface="Poppins" panose="00000500000000000000" pitchFamily="2" charset="0"/>
              </a:rPr>
              <a:t>Expected learning outcomes</a:t>
            </a:r>
            <a:endParaRPr kumimoji="0" lang="en-US" sz="1050" b="0" i="0" u="none" strike="noStrike" kern="1200" cap="none" spc="0" normalizeH="0" baseline="0" noProof="0" dirty="0">
              <a:ln>
                <a:noFill/>
              </a:ln>
              <a:solidFill>
                <a:srgbClr val="F4F5F7">
                  <a:lumMod val="10000"/>
                </a:srgbClr>
              </a:solidFill>
              <a:effectLst/>
              <a:uLnTx/>
              <a:uFillTx/>
              <a:latin typeface="Century Gothic" panose="020B0502020202020204" pitchFamily="34" charset="0"/>
              <a:ea typeface="Open Sans" panose="020B0606030504020204" pitchFamily="34" charset="0"/>
              <a:cs typeface="Poppins" panose="00000500000000000000" pitchFamily="2" charset="0"/>
            </a:endParaRPr>
          </a:p>
        </p:txBody>
      </p:sp>
      <p:sp>
        <p:nvSpPr>
          <p:cNvPr id="64" name="Rectangle 63">
            <a:extLst>
              <a:ext uri="{FF2B5EF4-FFF2-40B4-BE49-F238E27FC236}">
                <a16:creationId xmlns:a16="http://schemas.microsoft.com/office/drawing/2014/main" id="{E680C3C1-1ECD-9549-9A27-A91B7E0A9538}"/>
              </a:ext>
            </a:extLst>
          </p:cNvPr>
          <p:cNvSpPr/>
          <p:nvPr/>
        </p:nvSpPr>
        <p:spPr>
          <a:xfrm>
            <a:off x="10486807" y="3133147"/>
            <a:ext cx="819496" cy="577081"/>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050" dirty="0">
                <a:solidFill>
                  <a:srgbClr val="F4F5F7">
                    <a:lumMod val="10000"/>
                  </a:srgbClr>
                </a:solidFill>
                <a:latin typeface="Century Gothic" panose="020B0502020202020204" pitchFamily="34" charset="0"/>
                <a:ea typeface="Open Sans" panose="020B0606030504020204" pitchFamily="34" charset="0"/>
                <a:cs typeface="Poppins" panose="00000500000000000000" pitchFamily="2" charset="0"/>
              </a:rPr>
              <a:t>Know the level of learning</a:t>
            </a:r>
            <a:endParaRPr kumimoji="0" lang="en-US" sz="1050" b="0" i="0" u="none" strike="noStrike" kern="1200" cap="none" spc="0" normalizeH="0" baseline="0" noProof="0" dirty="0">
              <a:ln>
                <a:noFill/>
              </a:ln>
              <a:solidFill>
                <a:srgbClr val="F4F5F7">
                  <a:lumMod val="10000"/>
                </a:srgbClr>
              </a:solidFill>
              <a:effectLst/>
              <a:uLnTx/>
              <a:uFillTx/>
              <a:latin typeface="Century Gothic" panose="020B0502020202020204" pitchFamily="34" charset="0"/>
              <a:ea typeface="Open Sans" panose="020B0606030504020204" pitchFamily="34" charset="0"/>
              <a:cs typeface="Poppins" panose="00000500000000000000" pitchFamily="2" charset="0"/>
            </a:endParaRPr>
          </a:p>
        </p:txBody>
      </p:sp>
      <p:sp>
        <p:nvSpPr>
          <p:cNvPr id="65" name="Rectangle 64">
            <a:extLst>
              <a:ext uri="{FF2B5EF4-FFF2-40B4-BE49-F238E27FC236}">
                <a16:creationId xmlns:a16="http://schemas.microsoft.com/office/drawing/2014/main" id="{AC0D3F87-4A64-F549-ABC7-8B864B89051A}"/>
              </a:ext>
            </a:extLst>
          </p:cNvPr>
          <p:cNvSpPr/>
          <p:nvPr/>
        </p:nvSpPr>
        <p:spPr>
          <a:xfrm>
            <a:off x="7368537" y="2066483"/>
            <a:ext cx="956922" cy="577081"/>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F4F5F7">
                    <a:lumMod val="10000"/>
                  </a:srgbClr>
                </a:solidFill>
                <a:effectLst/>
                <a:uLnTx/>
                <a:uFillTx/>
                <a:latin typeface="Century Gothic" panose="020B0502020202020204" pitchFamily="34" charset="0"/>
                <a:ea typeface="Open Sans" panose="020B0606030504020204" pitchFamily="34" charset="0"/>
                <a:cs typeface="Poppins" panose="00000500000000000000" pitchFamily="2" charset="0"/>
              </a:rPr>
              <a:t>Develop futuristic</a:t>
            </a:r>
            <a:r>
              <a:rPr kumimoji="0" lang="it-IT" sz="1050" b="0" i="0" u="none" strike="noStrike" kern="1200" cap="none" spc="0" normalizeH="0" noProof="0" dirty="0">
                <a:ln>
                  <a:noFill/>
                </a:ln>
                <a:solidFill>
                  <a:srgbClr val="F4F5F7">
                    <a:lumMod val="10000"/>
                  </a:srgbClr>
                </a:solidFill>
                <a:effectLst/>
                <a:uLnTx/>
                <a:uFillTx/>
                <a:latin typeface="Century Gothic" panose="020B0502020202020204" pitchFamily="34" charset="0"/>
                <a:ea typeface="Open Sans" panose="020B0606030504020204" pitchFamily="34" charset="0"/>
                <a:cs typeface="Poppins" panose="00000500000000000000" pitchFamily="2" charset="0"/>
              </a:rPr>
              <a:t> school</a:t>
            </a:r>
            <a:endParaRPr kumimoji="0" lang="en-US" sz="1050" b="0" i="0" u="none" strike="noStrike" kern="1200" cap="none" spc="0" normalizeH="0" baseline="0" noProof="0" dirty="0">
              <a:ln>
                <a:noFill/>
              </a:ln>
              <a:solidFill>
                <a:srgbClr val="F4F5F7">
                  <a:lumMod val="10000"/>
                </a:srgbClr>
              </a:solidFill>
              <a:effectLst/>
              <a:uLnTx/>
              <a:uFillTx/>
              <a:latin typeface="Century Gothic" panose="020B0502020202020204" pitchFamily="34" charset="0"/>
              <a:ea typeface="Open Sans" panose="020B0606030504020204" pitchFamily="34" charset="0"/>
              <a:cs typeface="Poppins" panose="00000500000000000000" pitchFamily="2" charset="0"/>
            </a:endParaRPr>
          </a:p>
        </p:txBody>
      </p:sp>
      <p:sp>
        <p:nvSpPr>
          <p:cNvPr id="66" name="Rectangle 65">
            <a:extLst>
              <a:ext uri="{FF2B5EF4-FFF2-40B4-BE49-F238E27FC236}">
                <a16:creationId xmlns:a16="http://schemas.microsoft.com/office/drawing/2014/main" id="{F2914006-3B80-C549-AA40-070766B47C67}"/>
              </a:ext>
            </a:extLst>
          </p:cNvPr>
          <p:cNvSpPr/>
          <p:nvPr/>
        </p:nvSpPr>
        <p:spPr>
          <a:xfrm>
            <a:off x="9436726" y="2066483"/>
            <a:ext cx="956922" cy="577081"/>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F4F5F7">
                    <a:lumMod val="10000"/>
                  </a:srgbClr>
                </a:solidFill>
                <a:effectLst/>
                <a:uLnTx/>
                <a:uFillTx/>
                <a:latin typeface="Century Gothic" panose="020B0502020202020204" pitchFamily="34" charset="0"/>
                <a:ea typeface="Open Sans" panose="020B0606030504020204" pitchFamily="34" charset="0"/>
                <a:cs typeface="Poppins" panose="00000500000000000000" pitchFamily="2" charset="0"/>
              </a:rPr>
              <a:t>Shift from rote learning</a:t>
            </a:r>
            <a:endParaRPr kumimoji="0" lang="en-US" sz="1050" b="0" i="0" u="none" strike="noStrike" kern="1200" cap="none" spc="0" normalizeH="0" baseline="0" noProof="0" dirty="0">
              <a:ln>
                <a:noFill/>
              </a:ln>
              <a:solidFill>
                <a:srgbClr val="F4F5F7">
                  <a:lumMod val="10000"/>
                </a:srgbClr>
              </a:solidFill>
              <a:effectLst/>
              <a:uLnTx/>
              <a:uFillTx/>
              <a:latin typeface="Century Gothic" panose="020B0502020202020204" pitchFamily="34" charset="0"/>
              <a:ea typeface="Open Sans" panose="020B0606030504020204" pitchFamily="34" charset="0"/>
              <a:cs typeface="Poppins" panose="00000500000000000000" pitchFamily="2" charset="0"/>
            </a:endParaRPr>
          </a:p>
        </p:txBody>
      </p:sp>
      <p:sp>
        <p:nvSpPr>
          <p:cNvPr id="67" name="Rectangle 66">
            <a:extLst>
              <a:ext uri="{FF2B5EF4-FFF2-40B4-BE49-F238E27FC236}">
                <a16:creationId xmlns:a16="http://schemas.microsoft.com/office/drawing/2014/main" id="{2172EF1E-0202-284A-9645-AB9E674E5D43}"/>
              </a:ext>
            </a:extLst>
          </p:cNvPr>
          <p:cNvSpPr/>
          <p:nvPr/>
        </p:nvSpPr>
        <p:spPr>
          <a:xfrm>
            <a:off x="9381257" y="4038230"/>
            <a:ext cx="1001240" cy="738664"/>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F4F5F7">
                    <a:lumMod val="10000"/>
                  </a:srgbClr>
                </a:solidFill>
                <a:effectLst/>
                <a:uLnTx/>
                <a:uFillTx/>
                <a:latin typeface="Century Gothic" panose="020B0502020202020204" pitchFamily="34" charset="0"/>
                <a:ea typeface="Open Sans" panose="020B0606030504020204" pitchFamily="34" charset="0"/>
                <a:cs typeface="Poppins" panose="00000500000000000000" pitchFamily="2" charset="0"/>
              </a:rPr>
              <a:t>Report to school,</a:t>
            </a:r>
            <a:r>
              <a:rPr kumimoji="0" lang="it-IT" sz="1050" b="0" i="0" u="none" strike="noStrike" kern="1200" cap="none" spc="0" normalizeH="0" noProof="0" dirty="0">
                <a:ln>
                  <a:noFill/>
                </a:ln>
                <a:solidFill>
                  <a:srgbClr val="F4F5F7">
                    <a:lumMod val="10000"/>
                  </a:srgbClr>
                </a:solidFill>
                <a:effectLst/>
                <a:uLnTx/>
                <a:uFillTx/>
                <a:latin typeface="Century Gothic" panose="020B0502020202020204" pitchFamily="34" charset="0"/>
                <a:ea typeface="Open Sans" panose="020B0606030504020204" pitchFamily="34" charset="0"/>
                <a:cs typeface="Poppins" panose="00000500000000000000" pitchFamily="2" charset="0"/>
              </a:rPr>
              <a:t> students and parents</a:t>
            </a:r>
            <a:endParaRPr kumimoji="0" lang="en-US" sz="1050" b="0" i="0" u="none" strike="noStrike" kern="1200" cap="none" spc="0" normalizeH="0" baseline="0" noProof="0" dirty="0">
              <a:ln>
                <a:noFill/>
              </a:ln>
              <a:solidFill>
                <a:srgbClr val="F4F5F7">
                  <a:lumMod val="10000"/>
                </a:srgbClr>
              </a:solidFill>
              <a:effectLst/>
              <a:uLnTx/>
              <a:uFillTx/>
              <a:latin typeface="Century Gothic" panose="020B0502020202020204" pitchFamily="34" charset="0"/>
              <a:ea typeface="Open Sans" panose="020B0606030504020204" pitchFamily="34" charset="0"/>
              <a:cs typeface="Poppins" panose="00000500000000000000" pitchFamily="2" charset="0"/>
            </a:endParaRPr>
          </a:p>
        </p:txBody>
      </p:sp>
      <p:sp>
        <p:nvSpPr>
          <p:cNvPr id="68" name="Rectangle 67">
            <a:extLst>
              <a:ext uri="{FF2B5EF4-FFF2-40B4-BE49-F238E27FC236}">
                <a16:creationId xmlns:a16="http://schemas.microsoft.com/office/drawing/2014/main" id="{030C44C5-717A-DA41-AF0A-B401AFB10C07}"/>
              </a:ext>
            </a:extLst>
          </p:cNvPr>
          <p:cNvSpPr/>
          <p:nvPr/>
        </p:nvSpPr>
        <p:spPr>
          <a:xfrm>
            <a:off x="7395063" y="4038231"/>
            <a:ext cx="956922" cy="738664"/>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F4F5F7">
                    <a:lumMod val="10000"/>
                  </a:srgbClr>
                </a:solidFill>
                <a:effectLst/>
                <a:uLnTx/>
                <a:uFillTx/>
                <a:latin typeface="Century Gothic" panose="020B0502020202020204" pitchFamily="34" charset="0"/>
                <a:ea typeface="Open Sans" panose="020B0606030504020204" pitchFamily="34" charset="0"/>
                <a:cs typeface="Poppins" panose="00000500000000000000" pitchFamily="2" charset="0"/>
              </a:rPr>
              <a:t>Shift from traditional teaching system</a:t>
            </a:r>
            <a:endParaRPr kumimoji="0" lang="en-US" sz="1050" b="0" i="0" u="none" strike="noStrike" kern="1200" cap="none" spc="0" normalizeH="0" baseline="0" noProof="0" dirty="0">
              <a:ln>
                <a:noFill/>
              </a:ln>
              <a:solidFill>
                <a:srgbClr val="F4F5F7">
                  <a:lumMod val="10000"/>
                </a:srgbClr>
              </a:solidFill>
              <a:effectLst/>
              <a:uLnTx/>
              <a:uFillTx/>
              <a:latin typeface="Century Gothic" panose="020B0502020202020204" pitchFamily="34" charset="0"/>
              <a:ea typeface="Open Sans" panose="020B0606030504020204" pitchFamily="34" charset="0"/>
              <a:cs typeface="Poppins" panose="00000500000000000000" pitchFamily="2" charset="0"/>
            </a:endParaRPr>
          </a:p>
        </p:txBody>
      </p:sp>
      <p:pic>
        <p:nvPicPr>
          <p:cNvPr id="69" name="Picture 68">
            <a:extLst>
              <a:ext uri="{FF2B5EF4-FFF2-40B4-BE49-F238E27FC236}">
                <a16:creationId xmlns:a16="http://schemas.microsoft.com/office/drawing/2014/main" id="{72BC84A5-B624-4F35-B945-4BFCA6C9BA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2497" y="-104570"/>
            <a:ext cx="2151057" cy="1194777"/>
          </a:xfrm>
          <a:prstGeom prst="rect">
            <a:avLst/>
          </a:prstGeom>
        </p:spPr>
      </p:pic>
      <p:sp>
        <p:nvSpPr>
          <p:cNvPr id="3" name="TextBox 2">
            <a:extLst>
              <a:ext uri="{FF2B5EF4-FFF2-40B4-BE49-F238E27FC236}">
                <a16:creationId xmlns:a16="http://schemas.microsoft.com/office/drawing/2014/main" id="{8A2816C1-08EC-424D-A667-D095595BD24D}"/>
              </a:ext>
            </a:extLst>
          </p:cNvPr>
          <p:cNvSpPr txBox="1"/>
          <p:nvPr/>
        </p:nvSpPr>
        <p:spPr>
          <a:xfrm>
            <a:off x="-1" y="79687"/>
            <a:ext cx="10751127" cy="584775"/>
          </a:xfrm>
          <a:prstGeom prst="rect">
            <a:avLst/>
          </a:prstGeom>
          <a:gradFill flip="none" rotWithShape="1">
            <a:gsLst>
              <a:gs pos="0">
                <a:srgbClr val="66FFFF"/>
              </a:gs>
              <a:gs pos="44000">
                <a:schemeClr val="accent3">
                  <a:lumMod val="75000"/>
                </a:schemeClr>
              </a:gs>
              <a:gs pos="76000">
                <a:schemeClr val="accent1">
                  <a:lumMod val="45000"/>
                  <a:lumOff val="55000"/>
                </a:schemeClr>
              </a:gs>
              <a:gs pos="100000">
                <a:schemeClr val="accent3">
                  <a:lumMod val="40000"/>
                  <a:lumOff val="60000"/>
                </a:schemeClr>
              </a:gs>
            </a:gsLst>
            <a:lin ang="10800000" scaled="1"/>
            <a:tileRect/>
          </a:gradFill>
        </p:spPr>
        <p:txBody>
          <a:bodyPr wrap="square" rtlCol="0">
            <a:spAutoFit/>
          </a:bodyPr>
          <a:lstStyle/>
          <a:p>
            <a:pPr algn="ctr"/>
            <a:r>
              <a:rPr lang="en-US" sz="3200" b="1" dirty="0"/>
              <a:t>Features of SAFAL ASSESSMENT</a:t>
            </a:r>
          </a:p>
        </p:txBody>
      </p:sp>
    </p:spTree>
    <p:extLst>
      <p:ext uri="{BB962C8B-B14F-4D97-AF65-F5344CB8AC3E}">
        <p14:creationId xmlns:p14="http://schemas.microsoft.com/office/powerpoint/2010/main" val="14946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1500"/>
                                        <p:tgtEl>
                                          <p:spTgt spid="53"/>
                                        </p:tgtEl>
                                        <p:attrNameLst>
                                          <p:attrName>ppt_y</p:attrName>
                                        </p:attrNameLst>
                                      </p:cBhvr>
                                      <p:tavLst>
                                        <p:tav tm="0">
                                          <p:val>
                                            <p:strVal val="#ppt_y+#ppt_h*1.125000"/>
                                          </p:val>
                                        </p:tav>
                                        <p:tav tm="100000">
                                          <p:val>
                                            <p:strVal val="#ppt_y"/>
                                          </p:val>
                                        </p:tav>
                                      </p:tavLst>
                                    </p:anim>
                                    <p:animEffect transition="in" filter="wipe(up)">
                                      <p:cBhvr>
                                        <p:cTn id="8" dur="1500"/>
                                        <p:tgtEl>
                                          <p:spTgt spid="53"/>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1500"/>
                                        <p:tgtEl>
                                          <p:spTgt spid="51"/>
                                        </p:tgtEl>
                                        <p:attrNameLst>
                                          <p:attrName>ppt_x</p:attrName>
                                        </p:attrNameLst>
                                      </p:cBhvr>
                                      <p:tavLst>
                                        <p:tav tm="0">
                                          <p:val>
                                            <p:strVal val="#ppt_x+#ppt_w*1.125000"/>
                                          </p:val>
                                        </p:tav>
                                        <p:tav tm="100000">
                                          <p:val>
                                            <p:strVal val="#ppt_x"/>
                                          </p:val>
                                        </p:tav>
                                      </p:tavLst>
                                    </p:anim>
                                    <p:animEffect transition="in" filter="wipe(left)">
                                      <p:cBhvr>
                                        <p:cTn id="12" dur="1500"/>
                                        <p:tgtEl>
                                          <p:spTgt spid="51"/>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1500"/>
                                        <p:tgtEl>
                                          <p:spTgt spid="52"/>
                                        </p:tgtEl>
                                        <p:attrNameLst>
                                          <p:attrName>ppt_x</p:attrName>
                                        </p:attrNameLst>
                                      </p:cBhvr>
                                      <p:tavLst>
                                        <p:tav tm="0">
                                          <p:val>
                                            <p:strVal val="#ppt_x-#ppt_w*1.125000"/>
                                          </p:val>
                                        </p:tav>
                                        <p:tav tm="100000">
                                          <p:val>
                                            <p:strVal val="#ppt_x"/>
                                          </p:val>
                                        </p:tav>
                                      </p:tavLst>
                                    </p:anim>
                                    <p:animEffect transition="in" filter="wipe(right)">
                                      <p:cBhvr>
                                        <p:cTn id="16" dur="1500"/>
                                        <p:tgtEl>
                                          <p:spTgt spid="52"/>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1500"/>
                                        <p:tgtEl>
                                          <p:spTgt spid="46"/>
                                        </p:tgtEl>
                                        <p:attrNameLst>
                                          <p:attrName>ppt_y</p:attrName>
                                        </p:attrNameLst>
                                      </p:cBhvr>
                                      <p:tavLst>
                                        <p:tav tm="0">
                                          <p:val>
                                            <p:strVal val="#ppt_y-#ppt_h*1.125000"/>
                                          </p:val>
                                        </p:tav>
                                        <p:tav tm="100000">
                                          <p:val>
                                            <p:strVal val="#ppt_y"/>
                                          </p:val>
                                        </p:tav>
                                      </p:tavLst>
                                    </p:anim>
                                    <p:animEffect transition="in" filter="wipe(down)">
                                      <p:cBhvr>
                                        <p:cTn id="20" dur="1500"/>
                                        <p:tgtEl>
                                          <p:spTgt spid="46"/>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1000"/>
                                        <p:tgtEl>
                                          <p:spTgt spid="63"/>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1000"/>
                                        <p:tgtEl>
                                          <p:spTgt spid="64"/>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1000"/>
                                        <p:tgtEl>
                                          <p:spTgt spid="62"/>
                                        </p:tgtEl>
                                      </p:cBhvr>
                                    </p:animEffect>
                                  </p:childTnLst>
                                </p:cTn>
                              </p:par>
                              <p:par>
                                <p:cTn id="33" presetID="23" presetClass="entr" presetSubtype="16" fill="hold" grpId="0" nodeType="withEffect">
                                  <p:stCondLst>
                                    <p:cond delay="50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500" fill="hold"/>
                                        <p:tgtEl>
                                          <p:spTgt spid="58"/>
                                        </p:tgtEl>
                                        <p:attrNameLst>
                                          <p:attrName>ppt_w</p:attrName>
                                        </p:attrNameLst>
                                      </p:cBhvr>
                                      <p:tavLst>
                                        <p:tav tm="0">
                                          <p:val>
                                            <p:fltVal val="0"/>
                                          </p:val>
                                        </p:tav>
                                        <p:tav tm="100000">
                                          <p:val>
                                            <p:strVal val="#ppt_w"/>
                                          </p:val>
                                        </p:tav>
                                      </p:tavLst>
                                    </p:anim>
                                    <p:anim calcmode="lin" valueType="num">
                                      <p:cBhvr>
                                        <p:cTn id="36" dur="1500" fill="hold"/>
                                        <p:tgtEl>
                                          <p:spTgt spid="58"/>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500"/>
                                  </p:stCondLst>
                                  <p:childTnLst>
                                    <p:set>
                                      <p:cBhvr>
                                        <p:cTn id="38" dur="1" fill="hold">
                                          <p:stCondLst>
                                            <p:cond delay="0"/>
                                          </p:stCondLst>
                                        </p:cTn>
                                        <p:tgtEl>
                                          <p:spTgt spid="57"/>
                                        </p:tgtEl>
                                        <p:attrNameLst>
                                          <p:attrName>style.visibility</p:attrName>
                                        </p:attrNameLst>
                                      </p:cBhvr>
                                      <p:to>
                                        <p:strVal val="visible"/>
                                      </p:to>
                                    </p:set>
                                    <p:anim calcmode="lin" valueType="num">
                                      <p:cBhvr>
                                        <p:cTn id="39" dur="1500" fill="hold"/>
                                        <p:tgtEl>
                                          <p:spTgt spid="57"/>
                                        </p:tgtEl>
                                        <p:attrNameLst>
                                          <p:attrName>ppt_w</p:attrName>
                                        </p:attrNameLst>
                                      </p:cBhvr>
                                      <p:tavLst>
                                        <p:tav tm="0">
                                          <p:val>
                                            <p:fltVal val="0"/>
                                          </p:val>
                                        </p:tav>
                                        <p:tav tm="100000">
                                          <p:val>
                                            <p:strVal val="#ppt_w"/>
                                          </p:val>
                                        </p:tav>
                                      </p:tavLst>
                                    </p:anim>
                                    <p:anim calcmode="lin" valueType="num">
                                      <p:cBhvr>
                                        <p:cTn id="40" dur="1500" fill="hold"/>
                                        <p:tgtEl>
                                          <p:spTgt spid="57"/>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500"/>
                                  </p:stCondLst>
                                  <p:childTnLst>
                                    <p:set>
                                      <p:cBhvr>
                                        <p:cTn id="42" dur="1" fill="hold">
                                          <p:stCondLst>
                                            <p:cond delay="0"/>
                                          </p:stCondLst>
                                        </p:cTn>
                                        <p:tgtEl>
                                          <p:spTgt spid="55"/>
                                        </p:tgtEl>
                                        <p:attrNameLst>
                                          <p:attrName>style.visibility</p:attrName>
                                        </p:attrNameLst>
                                      </p:cBhvr>
                                      <p:to>
                                        <p:strVal val="visible"/>
                                      </p:to>
                                    </p:set>
                                    <p:anim calcmode="lin" valueType="num">
                                      <p:cBhvr>
                                        <p:cTn id="43" dur="1500" fill="hold"/>
                                        <p:tgtEl>
                                          <p:spTgt spid="55"/>
                                        </p:tgtEl>
                                        <p:attrNameLst>
                                          <p:attrName>ppt_w</p:attrName>
                                        </p:attrNameLst>
                                      </p:cBhvr>
                                      <p:tavLst>
                                        <p:tav tm="0">
                                          <p:val>
                                            <p:fltVal val="0"/>
                                          </p:val>
                                        </p:tav>
                                        <p:tav tm="100000">
                                          <p:val>
                                            <p:strVal val="#ppt_w"/>
                                          </p:val>
                                        </p:tav>
                                      </p:tavLst>
                                    </p:anim>
                                    <p:anim calcmode="lin" valueType="num">
                                      <p:cBhvr>
                                        <p:cTn id="44" dur="1500" fill="hold"/>
                                        <p:tgtEl>
                                          <p:spTgt spid="55"/>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500"/>
                                  </p:stCondLst>
                                  <p:childTnLst>
                                    <p:set>
                                      <p:cBhvr>
                                        <p:cTn id="46" dur="1" fill="hold">
                                          <p:stCondLst>
                                            <p:cond delay="0"/>
                                          </p:stCondLst>
                                        </p:cTn>
                                        <p:tgtEl>
                                          <p:spTgt spid="54"/>
                                        </p:tgtEl>
                                        <p:attrNameLst>
                                          <p:attrName>style.visibility</p:attrName>
                                        </p:attrNameLst>
                                      </p:cBhvr>
                                      <p:to>
                                        <p:strVal val="visible"/>
                                      </p:to>
                                    </p:set>
                                    <p:anim calcmode="lin" valueType="num">
                                      <p:cBhvr>
                                        <p:cTn id="47" dur="1500" fill="hold"/>
                                        <p:tgtEl>
                                          <p:spTgt spid="54"/>
                                        </p:tgtEl>
                                        <p:attrNameLst>
                                          <p:attrName>ppt_w</p:attrName>
                                        </p:attrNameLst>
                                      </p:cBhvr>
                                      <p:tavLst>
                                        <p:tav tm="0">
                                          <p:val>
                                            <p:fltVal val="0"/>
                                          </p:val>
                                        </p:tav>
                                        <p:tav tm="100000">
                                          <p:val>
                                            <p:strVal val="#ppt_w"/>
                                          </p:val>
                                        </p:tav>
                                      </p:tavLst>
                                    </p:anim>
                                    <p:anim calcmode="lin" valueType="num">
                                      <p:cBhvr>
                                        <p:cTn id="48" dur="1500" fill="hold"/>
                                        <p:tgtEl>
                                          <p:spTgt spid="54"/>
                                        </p:tgtEl>
                                        <p:attrNameLst>
                                          <p:attrName>ppt_h</p:attrName>
                                        </p:attrNameLst>
                                      </p:cBhvr>
                                      <p:tavLst>
                                        <p:tav tm="0">
                                          <p:val>
                                            <p:fltVal val="0"/>
                                          </p:val>
                                        </p:tav>
                                        <p:tav tm="100000">
                                          <p:val>
                                            <p:strVal val="#ppt_h"/>
                                          </p:val>
                                        </p:tav>
                                      </p:tavLst>
                                    </p:anim>
                                  </p:childTnLst>
                                </p:cTn>
                              </p:par>
                              <p:par>
                                <p:cTn id="49" presetID="10" presetClass="entr" presetSubtype="0" fill="hold" grpId="0" nodeType="withEffect">
                                  <p:stCondLst>
                                    <p:cond delay="150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1000"/>
                                        <p:tgtEl>
                                          <p:spTgt spid="65"/>
                                        </p:tgtEl>
                                      </p:cBhvr>
                                    </p:animEffect>
                                  </p:childTnLst>
                                </p:cTn>
                              </p:par>
                              <p:par>
                                <p:cTn id="52" presetID="10" presetClass="entr" presetSubtype="0" fill="hold" grpId="0" nodeType="withEffect">
                                  <p:stCondLst>
                                    <p:cond delay="150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1000"/>
                                        <p:tgtEl>
                                          <p:spTgt spid="66"/>
                                        </p:tgtEl>
                                      </p:cBhvr>
                                    </p:animEffect>
                                  </p:childTnLst>
                                </p:cTn>
                              </p:par>
                              <p:par>
                                <p:cTn id="55" presetID="10" presetClass="entr" presetSubtype="0" fill="hold" grpId="0" nodeType="withEffect">
                                  <p:stCondLst>
                                    <p:cond delay="150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1000"/>
                                        <p:tgtEl>
                                          <p:spTgt spid="68"/>
                                        </p:tgtEl>
                                      </p:cBhvr>
                                    </p:animEffect>
                                  </p:childTnLst>
                                </p:cTn>
                              </p:par>
                              <p:par>
                                <p:cTn id="58" presetID="10" presetClass="entr" presetSubtype="0" fill="hold" grpId="0" nodeType="withEffect">
                                  <p:stCondLst>
                                    <p:cond delay="1500"/>
                                  </p:stCondLst>
                                  <p:childTnLst>
                                    <p:set>
                                      <p:cBhvr>
                                        <p:cTn id="59" dur="1" fill="hold">
                                          <p:stCondLst>
                                            <p:cond delay="0"/>
                                          </p:stCondLst>
                                        </p:cTn>
                                        <p:tgtEl>
                                          <p:spTgt spid="67"/>
                                        </p:tgtEl>
                                        <p:attrNameLst>
                                          <p:attrName>style.visibility</p:attrName>
                                        </p:attrNameLst>
                                      </p:cBhvr>
                                      <p:to>
                                        <p:strVal val="visible"/>
                                      </p:to>
                                    </p:set>
                                    <p:animEffect transition="in" filter="fade">
                                      <p:cBhvr>
                                        <p:cTn id="60" dur="1000"/>
                                        <p:tgtEl>
                                          <p:spTgt spid="67"/>
                                        </p:tgtEl>
                                      </p:cBhvr>
                                    </p:animEffect>
                                  </p:childTnLst>
                                </p:cTn>
                              </p:par>
                              <p:par>
                                <p:cTn id="61" presetID="12" presetClass="entr" presetSubtype="4" fill="hold" grpId="0" nodeType="withEffect">
                                  <p:stCondLst>
                                    <p:cond delay="1000"/>
                                  </p:stCondLst>
                                  <p:childTnLst>
                                    <p:set>
                                      <p:cBhvr>
                                        <p:cTn id="62" dur="1" fill="hold">
                                          <p:stCondLst>
                                            <p:cond delay="0"/>
                                          </p:stCondLst>
                                        </p:cTn>
                                        <p:tgtEl>
                                          <p:spTgt spid="50"/>
                                        </p:tgtEl>
                                        <p:attrNameLst>
                                          <p:attrName>style.visibility</p:attrName>
                                        </p:attrNameLst>
                                      </p:cBhvr>
                                      <p:to>
                                        <p:strVal val="visible"/>
                                      </p:to>
                                    </p:set>
                                    <p:anim calcmode="lin" valueType="num">
                                      <p:cBhvr additive="base">
                                        <p:cTn id="63" dur="1500"/>
                                        <p:tgtEl>
                                          <p:spTgt spid="50"/>
                                        </p:tgtEl>
                                        <p:attrNameLst>
                                          <p:attrName>ppt_y</p:attrName>
                                        </p:attrNameLst>
                                      </p:cBhvr>
                                      <p:tavLst>
                                        <p:tav tm="0">
                                          <p:val>
                                            <p:strVal val="#ppt_y+#ppt_h*1.125000"/>
                                          </p:val>
                                        </p:tav>
                                        <p:tav tm="100000">
                                          <p:val>
                                            <p:strVal val="#ppt_y"/>
                                          </p:val>
                                        </p:tav>
                                      </p:tavLst>
                                    </p:anim>
                                    <p:animEffect transition="in" filter="wipe(up)">
                                      <p:cBhvr>
                                        <p:cTn id="64" dur="1500"/>
                                        <p:tgtEl>
                                          <p:spTgt spid="50"/>
                                        </p:tgtEl>
                                      </p:cBhvr>
                                    </p:animEffect>
                                  </p:childTnLst>
                                </p:cTn>
                              </p:par>
                              <p:par>
                                <p:cTn id="65" presetID="12" presetClass="entr" presetSubtype="2" fill="hold" grpId="0" nodeType="withEffect">
                                  <p:stCondLst>
                                    <p:cond delay="1000"/>
                                  </p:stCondLst>
                                  <p:childTnLst>
                                    <p:set>
                                      <p:cBhvr>
                                        <p:cTn id="66" dur="1" fill="hold">
                                          <p:stCondLst>
                                            <p:cond delay="0"/>
                                          </p:stCondLst>
                                        </p:cTn>
                                        <p:tgtEl>
                                          <p:spTgt spid="49"/>
                                        </p:tgtEl>
                                        <p:attrNameLst>
                                          <p:attrName>style.visibility</p:attrName>
                                        </p:attrNameLst>
                                      </p:cBhvr>
                                      <p:to>
                                        <p:strVal val="visible"/>
                                      </p:to>
                                    </p:set>
                                    <p:anim calcmode="lin" valueType="num">
                                      <p:cBhvr additive="base">
                                        <p:cTn id="67" dur="1500"/>
                                        <p:tgtEl>
                                          <p:spTgt spid="49"/>
                                        </p:tgtEl>
                                        <p:attrNameLst>
                                          <p:attrName>ppt_x</p:attrName>
                                        </p:attrNameLst>
                                      </p:cBhvr>
                                      <p:tavLst>
                                        <p:tav tm="0">
                                          <p:val>
                                            <p:strVal val="#ppt_x+#ppt_w*1.125000"/>
                                          </p:val>
                                        </p:tav>
                                        <p:tav tm="100000">
                                          <p:val>
                                            <p:strVal val="#ppt_x"/>
                                          </p:val>
                                        </p:tav>
                                      </p:tavLst>
                                    </p:anim>
                                    <p:animEffect transition="in" filter="wipe(left)">
                                      <p:cBhvr>
                                        <p:cTn id="68" dur="1500"/>
                                        <p:tgtEl>
                                          <p:spTgt spid="49"/>
                                        </p:tgtEl>
                                      </p:cBhvr>
                                    </p:animEffect>
                                  </p:childTnLst>
                                </p:cTn>
                              </p:par>
                              <p:par>
                                <p:cTn id="69" presetID="12" presetClass="entr" presetSubtype="8" fill="hold" grpId="0" nodeType="withEffect">
                                  <p:stCondLst>
                                    <p:cond delay="100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1500"/>
                                        <p:tgtEl>
                                          <p:spTgt spid="48"/>
                                        </p:tgtEl>
                                        <p:attrNameLst>
                                          <p:attrName>ppt_x</p:attrName>
                                        </p:attrNameLst>
                                      </p:cBhvr>
                                      <p:tavLst>
                                        <p:tav tm="0">
                                          <p:val>
                                            <p:strVal val="#ppt_x-#ppt_w*1.125000"/>
                                          </p:val>
                                        </p:tav>
                                        <p:tav tm="100000">
                                          <p:val>
                                            <p:strVal val="#ppt_x"/>
                                          </p:val>
                                        </p:tav>
                                      </p:tavLst>
                                    </p:anim>
                                    <p:animEffect transition="in" filter="wipe(right)">
                                      <p:cBhvr>
                                        <p:cTn id="72" dur="1500"/>
                                        <p:tgtEl>
                                          <p:spTgt spid="48"/>
                                        </p:tgtEl>
                                      </p:cBhvr>
                                    </p:animEffect>
                                  </p:childTnLst>
                                </p:cTn>
                              </p:par>
                              <p:par>
                                <p:cTn id="73" presetID="12" presetClass="entr" presetSubtype="1" fill="hold" grpId="0" nodeType="withEffect">
                                  <p:stCondLst>
                                    <p:cond delay="100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1500"/>
                                        <p:tgtEl>
                                          <p:spTgt spid="47"/>
                                        </p:tgtEl>
                                        <p:attrNameLst>
                                          <p:attrName>ppt_y</p:attrName>
                                        </p:attrNameLst>
                                      </p:cBhvr>
                                      <p:tavLst>
                                        <p:tav tm="0">
                                          <p:val>
                                            <p:strVal val="#ppt_y-#ppt_h*1.125000"/>
                                          </p:val>
                                        </p:tav>
                                        <p:tav tm="100000">
                                          <p:val>
                                            <p:strVal val="#ppt_y"/>
                                          </p:val>
                                        </p:tav>
                                      </p:tavLst>
                                    </p:anim>
                                    <p:animEffect transition="in" filter="wipe(down)">
                                      <p:cBhvr>
                                        <p:cTn id="76" dur="1500"/>
                                        <p:tgtEl>
                                          <p:spTgt spid="47"/>
                                        </p:tgtEl>
                                      </p:cBhvr>
                                    </p:animEffect>
                                  </p:childTnLst>
                                </p:cTn>
                              </p:par>
                              <p:par>
                                <p:cTn id="77" presetID="23" presetClass="entr" presetSubtype="16" fill="hold" nodeType="withEffect">
                                  <p:stCondLst>
                                    <p:cond delay="1500"/>
                                  </p:stCondLst>
                                  <p:childTnLst>
                                    <p:set>
                                      <p:cBhvr>
                                        <p:cTn id="78" dur="1" fill="hold">
                                          <p:stCondLst>
                                            <p:cond delay="0"/>
                                          </p:stCondLst>
                                        </p:cTn>
                                        <p:tgtEl>
                                          <p:spTgt spid="9"/>
                                        </p:tgtEl>
                                        <p:attrNameLst>
                                          <p:attrName>style.visibility</p:attrName>
                                        </p:attrNameLst>
                                      </p:cBhvr>
                                      <p:to>
                                        <p:strVal val="visible"/>
                                      </p:to>
                                    </p:set>
                                    <p:anim calcmode="lin" valueType="num">
                                      <p:cBhvr>
                                        <p:cTn id="79" dur="1500" fill="hold"/>
                                        <p:tgtEl>
                                          <p:spTgt spid="9"/>
                                        </p:tgtEl>
                                        <p:attrNameLst>
                                          <p:attrName>ppt_w</p:attrName>
                                        </p:attrNameLst>
                                      </p:cBhvr>
                                      <p:tavLst>
                                        <p:tav tm="0">
                                          <p:val>
                                            <p:fltVal val="0"/>
                                          </p:val>
                                        </p:tav>
                                        <p:tav tm="100000">
                                          <p:val>
                                            <p:strVal val="#ppt_w"/>
                                          </p:val>
                                        </p:tav>
                                      </p:tavLst>
                                    </p:anim>
                                    <p:anim calcmode="lin" valueType="num">
                                      <p:cBhvr>
                                        <p:cTn id="80" dur="1500" fill="hold"/>
                                        <p:tgtEl>
                                          <p:spTgt spid="9"/>
                                        </p:tgtEl>
                                        <p:attrNameLst>
                                          <p:attrName>ppt_h</p:attrName>
                                        </p:attrNameLst>
                                      </p:cBhvr>
                                      <p:tavLst>
                                        <p:tav tm="0">
                                          <p:val>
                                            <p:fltVal val="0"/>
                                          </p:val>
                                        </p:tav>
                                        <p:tav tm="100000">
                                          <p:val>
                                            <p:strVal val="#ppt_h"/>
                                          </p:val>
                                        </p:tav>
                                      </p:tavLst>
                                    </p:anim>
                                  </p:childTnLst>
                                </p:cTn>
                              </p:par>
                              <p:par>
                                <p:cTn id="81" presetID="22" presetClass="entr" presetSubtype="4"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3000"/>
                                        <p:tgtEl>
                                          <p:spTgt spid="5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fade">
                                      <p:cBhvr>
                                        <p:cTn id="86" dur="1000"/>
                                        <p:tgtEl>
                                          <p:spTgt spid="88"/>
                                        </p:tgtEl>
                                      </p:cBhvr>
                                    </p:animEffect>
                                  </p:childTnLst>
                                </p:cTn>
                              </p:par>
                              <p:par>
                                <p:cTn id="87" presetID="12" presetClass="entr" presetSubtype="2" fill="hold" grpId="0" nodeType="withEffect">
                                  <p:stCondLst>
                                    <p:cond delay="0"/>
                                  </p:stCondLst>
                                  <p:childTnLst>
                                    <p:set>
                                      <p:cBhvr>
                                        <p:cTn id="88" dur="1" fill="hold">
                                          <p:stCondLst>
                                            <p:cond delay="0"/>
                                          </p:stCondLst>
                                        </p:cTn>
                                        <p:tgtEl>
                                          <p:spTgt spid="90"/>
                                        </p:tgtEl>
                                        <p:attrNameLst>
                                          <p:attrName>style.visibility</p:attrName>
                                        </p:attrNameLst>
                                      </p:cBhvr>
                                      <p:to>
                                        <p:strVal val="visible"/>
                                      </p:to>
                                    </p:set>
                                    <p:anim calcmode="lin" valueType="num">
                                      <p:cBhvr additive="base">
                                        <p:cTn id="89" dur="1000"/>
                                        <p:tgtEl>
                                          <p:spTgt spid="90"/>
                                        </p:tgtEl>
                                        <p:attrNameLst>
                                          <p:attrName>ppt_x</p:attrName>
                                        </p:attrNameLst>
                                      </p:cBhvr>
                                      <p:tavLst>
                                        <p:tav tm="0">
                                          <p:val>
                                            <p:strVal val="#ppt_x+#ppt_w*1.125000"/>
                                          </p:val>
                                        </p:tav>
                                        <p:tav tm="100000">
                                          <p:val>
                                            <p:strVal val="#ppt_x"/>
                                          </p:val>
                                        </p:tav>
                                      </p:tavLst>
                                    </p:anim>
                                    <p:animEffect transition="in" filter="wipe(left)">
                                      <p:cBhvr>
                                        <p:cTn id="90" dur="1000"/>
                                        <p:tgtEl>
                                          <p:spTgt spid="90"/>
                                        </p:tgtEl>
                                      </p:cBhvr>
                                    </p:animEffect>
                                  </p:childTnLst>
                                </p:cTn>
                              </p:par>
                              <p:par>
                                <p:cTn id="91" presetID="23" presetClass="entr" presetSubtype="16" fill="hold" grpId="0" nodeType="withEffect">
                                  <p:stCondLst>
                                    <p:cond delay="500"/>
                                  </p:stCondLst>
                                  <p:childTnLst>
                                    <p:set>
                                      <p:cBhvr>
                                        <p:cTn id="92" dur="1" fill="hold">
                                          <p:stCondLst>
                                            <p:cond delay="0"/>
                                          </p:stCondLst>
                                        </p:cTn>
                                        <p:tgtEl>
                                          <p:spTgt spid="91"/>
                                        </p:tgtEl>
                                        <p:attrNameLst>
                                          <p:attrName>style.visibility</p:attrName>
                                        </p:attrNameLst>
                                      </p:cBhvr>
                                      <p:to>
                                        <p:strVal val="visible"/>
                                      </p:to>
                                    </p:set>
                                    <p:anim calcmode="lin" valueType="num">
                                      <p:cBhvr>
                                        <p:cTn id="93" dur="1000" fill="hold"/>
                                        <p:tgtEl>
                                          <p:spTgt spid="91"/>
                                        </p:tgtEl>
                                        <p:attrNameLst>
                                          <p:attrName>ppt_w</p:attrName>
                                        </p:attrNameLst>
                                      </p:cBhvr>
                                      <p:tavLst>
                                        <p:tav tm="0">
                                          <p:val>
                                            <p:fltVal val="0"/>
                                          </p:val>
                                        </p:tav>
                                        <p:tav tm="100000">
                                          <p:val>
                                            <p:strVal val="#ppt_w"/>
                                          </p:val>
                                        </p:tav>
                                      </p:tavLst>
                                    </p:anim>
                                    <p:anim calcmode="lin" valueType="num">
                                      <p:cBhvr>
                                        <p:cTn id="94" dur="1000" fill="hold"/>
                                        <p:tgtEl>
                                          <p:spTgt spid="91"/>
                                        </p:tgtEl>
                                        <p:attrNameLst>
                                          <p:attrName>ppt_h</p:attrName>
                                        </p:attrNameLst>
                                      </p:cBhvr>
                                      <p:tavLst>
                                        <p:tav tm="0">
                                          <p:val>
                                            <p:fltVal val="0"/>
                                          </p:val>
                                        </p:tav>
                                        <p:tav tm="100000">
                                          <p:val>
                                            <p:strVal val="#ppt_h"/>
                                          </p:val>
                                        </p:tav>
                                      </p:tavLst>
                                    </p:anim>
                                  </p:childTnLst>
                                </p:cTn>
                              </p:par>
                              <p:par>
                                <p:cTn id="95" presetID="10" presetClass="entr" presetSubtype="0" fill="hold" nodeType="withEffect">
                                  <p:stCondLst>
                                    <p:cond delay="500"/>
                                  </p:stCondLst>
                                  <p:childTnLst>
                                    <p:set>
                                      <p:cBhvr>
                                        <p:cTn id="96" dur="1" fill="hold">
                                          <p:stCondLst>
                                            <p:cond delay="0"/>
                                          </p:stCondLst>
                                        </p:cTn>
                                        <p:tgtEl>
                                          <p:spTgt spid="89"/>
                                        </p:tgtEl>
                                        <p:attrNameLst>
                                          <p:attrName>style.visibility</p:attrName>
                                        </p:attrNameLst>
                                      </p:cBhvr>
                                      <p:to>
                                        <p:strVal val="visible"/>
                                      </p:to>
                                    </p:set>
                                    <p:animEffect transition="in" filter="fade">
                                      <p:cBhvr>
                                        <p:cTn id="97" dur="1000"/>
                                        <p:tgtEl>
                                          <p:spTgt spid="89"/>
                                        </p:tgtEl>
                                      </p:cBhvr>
                                    </p:animEffect>
                                  </p:childTnLst>
                                </p:cTn>
                              </p:par>
                              <p:par>
                                <p:cTn id="98" presetID="10" presetClass="entr" presetSubtype="0" fill="hold" grpId="0" nodeType="withEffect">
                                  <p:stCondLst>
                                    <p:cond delay="1000"/>
                                  </p:stCondLst>
                                  <p:childTnLst>
                                    <p:set>
                                      <p:cBhvr>
                                        <p:cTn id="99" dur="1" fill="hold">
                                          <p:stCondLst>
                                            <p:cond delay="0"/>
                                          </p:stCondLst>
                                        </p:cTn>
                                        <p:tgtEl>
                                          <p:spTgt spid="75"/>
                                        </p:tgtEl>
                                        <p:attrNameLst>
                                          <p:attrName>style.visibility</p:attrName>
                                        </p:attrNameLst>
                                      </p:cBhvr>
                                      <p:to>
                                        <p:strVal val="visible"/>
                                      </p:to>
                                    </p:set>
                                    <p:animEffect transition="in" filter="fade">
                                      <p:cBhvr>
                                        <p:cTn id="100" dur="1000"/>
                                        <p:tgtEl>
                                          <p:spTgt spid="75"/>
                                        </p:tgtEl>
                                      </p:cBhvr>
                                    </p:animEffect>
                                  </p:childTnLst>
                                </p:cTn>
                              </p:par>
                              <p:par>
                                <p:cTn id="101" presetID="12" presetClass="entr" presetSubtype="2" fill="hold" grpId="0" nodeType="withEffect">
                                  <p:stCondLst>
                                    <p:cond delay="1000"/>
                                  </p:stCondLst>
                                  <p:childTnLst>
                                    <p:set>
                                      <p:cBhvr>
                                        <p:cTn id="102" dur="1" fill="hold">
                                          <p:stCondLst>
                                            <p:cond delay="0"/>
                                          </p:stCondLst>
                                        </p:cTn>
                                        <p:tgtEl>
                                          <p:spTgt spid="78"/>
                                        </p:tgtEl>
                                        <p:attrNameLst>
                                          <p:attrName>style.visibility</p:attrName>
                                        </p:attrNameLst>
                                      </p:cBhvr>
                                      <p:to>
                                        <p:strVal val="visible"/>
                                      </p:to>
                                    </p:set>
                                    <p:anim calcmode="lin" valueType="num">
                                      <p:cBhvr additive="base">
                                        <p:cTn id="103" dur="1000"/>
                                        <p:tgtEl>
                                          <p:spTgt spid="78"/>
                                        </p:tgtEl>
                                        <p:attrNameLst>
                                          <p:attrName>ppt_x</p:attrName>
                                        </p:attrNameLst>
                                      </p:cBhvr>
                                      <p:tavLst>
                                        <p:tav tm="0">
                                          <p:val>
                                            <p:strVal val="#ppt_x+#ppt_w*1.125000"/>
                                          </p:val>
                                        </p:tav>
                                        <p:tav tm="100000">
                                          <p:val>
                                            <p:strVal val="#ppt_x"/>
                                          </p:val>
                                        </p:tav>
                                      </p:tavLst>
                                    </p:anim>
                                    <p:animEffect transition="in" filter="wipe(left)">
                                      <p:cBhvr>
                                        <p:cTn id="104" dur="1000"/>
                                        <p:tgtEl>
                                          <p:spTgt spid="78"/>
                                        </p:tgtEl>
                                      </p:cBhvr>
                                    </p:animEffect>
                                  </p:childTnLst>
                                </p:cTn>
                              </p:par>
                              <p:par>
                                <p:cTn id="105" presetID="23" presetClass="entr" presetSubtype="16" fill="hold" grpId="0" nodeType="withEffect">
                                  <p:stCondLst>
                                    <p:cond delay="1500"/>
                                  </p:stCondLst>
                                  <p:childTnLst>
                                    <p:set>
                                      <p:cBhvr>
                                        <p:cTn id="106" dur="1" fill="hold">
                                          <p:stCondLst>
                                            <p:cond delay="0"/>
                                          </p:stCondLst>
                                        </p:cTn>
                                        <p:tgtEl>
                                          <p:spTgt spid="79"/>
                                        </p:tgtEl>
                                        <p:attrNameLst>
                                          <p:attrName>style.visibility</p:attrName>
                                        </p:attrNameLst>
                                      </p:cBhvr>
                                      <p:to>
                                        <p:strVal val="visible"/>
                                      </p:to>
                                    </p:set>
                                    <p:anim calcmode="lin" valueType="num">
                                      <p:cBhvr>
                                        <p:cTn id="107" dur="1000" fill="hold"/>
                                        <p:tgtEl>
                                          <p:spTgt spid="79"/>
                                        </p:tgtEl>
                                        <p:attrNameLst>
                                          <p:attrName>ppt_w</p:attrName>
                                        </p:attrNameLst>
                                      </p:cBhvr>
                                      <p:tavLst>
                                        <p:tav tm="0">
                                          <p:val>
                                            <p:fltVal val="0"/>
                                          </p:val>
                                        </p:tav>
                                        <p:tav tm="100000">
                                          <p:val>
                                            <p:strVal val="#ppt_w"/>
                                          </p:val>
                                        </p:tav>
                                      </p:tavLst>
                                    </p:anim>
                                    <p:anim calcmode="lin" valueType="num">
                                      <p:cBhvr>
                                        <p:cTn id="108" dur="1000" fill="hold"/>
                                        <p:tgtEl>
                                          <p:spTgt spid="79"/>
                                        </p:tgtEl>
                                        <p:attrNameLst>
                                          <p:attrName>ppt_h</p:attrName>
                                        </p:attrNameLst>
                                      </p:cBhvr>
                                      <p:tavLst>
                                        <p:tav tm="0">
                                          <p:val>
                                            <p:fltVal val="0"/>
                                          </p:val>
                                        </p:tav>
                                        <p:tav tm="100000">
                                          <p:val>
                                            <p:strVal val="#ppt_h"/>
                                          </p:val>
                                        </p:tav>
                                      </p:tavLst>
                                    </p:anim>
                                  </p:childTnLst>
                                </p:cTn>
                              </p:par>
                              <p:par>
                                <p:cTn id="109" presetID="10" presetClass="entr" presetSubtype="0" fill="hold" nodeType="withEffect">
                                  <p:stCondLst>
                                    <p:cond delay="150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childTnLst>
                                </p:cTn>
                              </p:par>
                              <p:par>
                                <p:cTn id="112" presetID="10" presetClass="entr" presetSubtype="0" fill="hold" grpId="0" nodeType="withEffect">
                                  <p:stCondLst>
                                    <p:cond delay="200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childTnLst>
                                </p:cTn>
                              </p:par>
                              <p:par>
                                <p:cTn id="115" presetID="12" presetClass="entr" presetSubtype="2" fill="hold" grpId="0" nodeType="withEffect">
                                  <p:stCondLst>
                                    <p:cond delay="2000"/>
                                  </p:stCondLst>
                                  <p:childTnLst>
                                    <p:set>
                                      <p:cBhvr>
                                        <p:cTn id="116" dur="1" fill="hold">
                                          <p:stCondLst>
                                            <p:cond delay="0"/>
                                          </p:stCondLst>
                                        </p:cTn>
                                        <p:tgtEl>
                                          <p:spTgt spid="97"/>
                                        </p:tgtEl>
                                        <p:attrNameLst>
                                          <p:attrName>style.visibility</p:attrName>
                                        </p:attrNameLst>
                                      </p:cBhvr>
                                      <p:to>
                                        <p:strVal val="visible"/>
                                      </p:to>
                                    </p:set>
                                    <p:anim calcmode="lin" valueType="num">
                                      <p:cBhvr additive="base">
                                        <p:cTn id="117" dur="1000"/>
                                        <p:tgtEl>
                                          <p:spTgt spid="97"/>
                                        </p:tgtEl>
                                        <p:attrNameLst>
                                          <p:attrName>ppt_x</p:attrName>
                                        </p:attrNameLst>
                                      </p:cBhvr>
                                      <p:tavLst>
                                        <p:tav tm="0">
                                          <p:val>
                                            <p:strVal val="#ppt_x+#ppt_w*1.125000"/>
                                          </p:val>
                                        </p:tav>
                                        <p:tav tm="100000">
                                          <p:val>
                                            <p:strVal val="#ppt_x"/>
                                          </p:val>
                                        </p:tav>
                                      </p:tavLst>
                                    </p:anim>
                                    <p:animEffect transition="in" filter="wipe(left)">
                                      <p:cBhvr>
                                        <p:cTn id="118" dur="1000"/>
                                        <p:tgtEl>
                                          <p:spTgt spid="97"/>
                                        </p:tgtEl>
                                      </p:cBhvr>
                                    </p:animEffect>
                                  </p:childTnLst>
                                </p:cTn>
                              </p:par>
                              <p:par>
                                <p:cTn id="119" presetID="23" presetClass="entr" presetSubtype="16" fill="hold" grpId="0" nodeType="withEffect">
                                  <p:stCondLst>
                                    <p:cond delay="2500"/>
                                  </p:stCondLst>
                                  <p:childTnLst>
                                    <p:set>
                                      <p:cBhvr>
                                        <p:cTn id="120" dur="1" fill="hold">
                                          <p:stCondLst>
                                            <p:cond delay="0"/>
                                          </p:stCondLst>
                                        </p:cTn>
                                        <p:tgtEl>
                                          <p:spTgt spid="98"/>
                                        </p:tgtEl>
                                        <p:attrNameLst>
                                          <p:attrName>style.visibility</p:attrName>
                                        </p:attrNameLst>
                                      </p:cBhvr>
                                      <p:to>
                                        <p:strVal val="visible"/>
                                      </p:to>
                                    </p:set>
                                    <p:anim calcmode="lin" valueType="num">
                                      <p:cBhvr>
                                        <p:cTn id="121" dur="1000" fill="hold"/>
                                        <p:tgtEl>
                                          <p:spTgt spid="98"/>
                                        </p:tgtEl>
                                        <p:attrNameLst>
                                          <p:attrName>ppt_w</p:attrName>
                                        </p:attrNameLst>
                                      </p:cBhvr>
                                      <p:tavLst>
                                        <p:tav tm="0">
                                          <p:val>
                                            <p:fltVal val="0"/>
                                          </p:val>
                                        </p:tav>
                                        <p:tav tm="100000">
                                          <p:val>
                                            <p:strVal val="#ppt_w"/>
                                          </p:val>
                                        </p:tav>
                                      </p:tavLst>
                                    </p:anim>
                                    <p:anim calcmode="lin" valueType="num">
                                      <p:cBhvr>
                                        <p:cTn id="122" dur="1000" fill="hold"/>
                                        <p:tgtEl>
                                          <p:spTgt spid="98"/>
                                        </p:tgtEl>
                                        <p:attrNameLst>
                                          <p:attrName>ppt_h</p:attrName>
                                        </p:attrNameLst>
                                      </p:cBhvr>
                                      <p:tavLst>
                                        <p:tav tm="0">
                                          <p:val>
                                            <p:fltVal val="0"/>
                                          </p:val>
                                        </p:tav>
                                        <p:tav tm="100000">
                                          <p:val>
                                            <p:strVal val="#ppt_h"/>
                                          </p:val>
                                        </p:tav>
                                      </p:tavLst>
                                    </p:anim>
                                  </p:childTnLst>
                                </p:cTn>
                              </p:par>
                              <p:par>
                                <p:cTn id="123" presetID="10" presetClass="entr" presetSubtype="0" fill="hold" grpId="0" nodeType="withEffect">
                                  <p:stCondLst>
                                    <p:cond delay="3000"/>
                                  </p:stCondLst>
                                  <p:childTnLst>
                                    <p:set>
                                      <p:cBhvr>
                                        <p:cTn id="124" dur="1" fill="hold">
                                          <p:stCondLst>
                                            <p:cond delay="0"/>
                                          </p:stCondLst>
                                        </p:cTn>
                                        <p:tgtEl>
                                          <p:spTgt spid="81"/>
                                        </p:tgtEl>
                                        <p:attrNameLst>
                                          <p:attrName>style.visibility</p:attrName>
                                        </p:attrNameLst>
                                      </p:cBhvr>
                                      <p:to>
                                        <p:strVal val="visible"/>
                                      </p:to>
                                    </p:set>
                                    <p:animEffect transition="in" filter="fade">
                                      <p:cBhvr>
                                        <p:cTn id="125" dur="1000"/>
                                        <p:tgtEl>
                                          <p:spTgt spid="81"/>
                                        </p:tgtEl>
                                      </p:cBhvr>
                                    </p:animEffect>
                                  </p:childTnLst>
                                </p:cTn>
                              </p:par>
                              <p:par>
                                <p:cTn id="126" presetID="12" presetClass="entr" presetSubtype="2" fill="hold" grpId="0" nodeType="withEffect">
                                  <p:stCondLst>
                                    <p:cond delay="3000"/>
                                  </p:stCondLst>
                                  <p:childTnLst>
                                    <p:set>
                                      <p:cBhvr>
                                        <p:cTn id="127" dur="1" fill="hold">
                                          <p:stCondLst>
                                            <p:cond delay="0"/>
                                          </p:stCondLst>
                                        </p:cTn>
                                        <p:tgtEl>
                                          <p:spTgt spid="83"/>
                                        </p:tgtEl>
                                        <p:attrNameLst>
                                          <p:attrName>style.visibility</p:attrName>
                                        </p:attrNameLst>
                                      </p:cBhvr>
                                      <p:to>
                                        <p:strVal val="visible"/>
                                      </p:to>
                                    </p:set>
                                    <p:anim calcmode="lin" valueType="num">
                                      <p:cBhvr additive="base">
                                        <p:cTn id="128" dur="1000"/>
                                        <p:tgtEl>
                                          <p:spTgt spid="83"/>
                                        </p:tgtEl>
                                        <p:attrNameLst>
                                          <p:attrName>ppt_x</p:attrName>
                                        </p:attrNameLst>
                                      </p:cBhvr>
                                      <p:tavLst>
                                        <p:tav tm="0">
                                          <p:val>
                                            <p:strVal val="#ppt_x+#ppt_w*1.125000"/>
                                          </p:val>
                                        </p:tav>
                                        <p:tav tm="100000">
                                          <p:val>
                                            <p:strVal val="#ppt_x"/>
                                          </p:val>
                                        </p:tav>
                                      </p:tavLst>
                                    </p:anim>
                                    <p:animEffect transition="in" filter="wipe(left)">
                                      <p:cBhvr>
                                        <p:cTn id="129" dur="1000"/>
                                        <p:tgtEl>
                                          <p:spTgt spid="83"/>
                                        </p:tgtEl>
                                      </p:cBhvr>
                                    </p:animEffect>
                                  </p:childTnLst>
                                </p:cTn>
                              </p:par>
                              <p:par>
                                <p:cTn id="130" presetID="23" presetClass="entr" presetSubtype="16" fill="hold" grpId="0" nodeType="withEffect">
                                  <p:stCondLst>
                                    <p:cond delay="3500"/>
                                  </p:stCondLst>
                                  <p:childTnLst>
                                    <p:set>
                                      <p:cBhvr>
                                        <p:cTn id="131" dur="1" fill="hold">
                                          <p:stCondLst>
                                            <p:cond delay="0"/>
                                          </p:stCondLst>
                                        </p:cTn>
                                        <p:tgtEl>
                                          <p:spTgt spid="84"/>
                                        </p:tgtEl>
                                        <p:attrNameLst>
                                          <p:attrName>style.visibility</p:attrName>
                                        </p:attrNameLst>
                                      </p:cBhvr>
                                      <p:to>
                                        <p:strVal val="visible"/>
                                      </p:to>
                                    </p:set>
                                    <p:anim calcmode="lin" valueType="num">
                                      <p:cBhvr>
                                        <p:cTn id="132" dur="1000" fill="hold"/>
                                        <p:tgtEl>
                                          <p:spTgt spid="84"/>
                                        </p:tgtEl>
                                        <p:attrNameLst>
                                          <p:attrName>ppt_w</p:attrName>
                                        </p:attrNameLst>
                                      </p:cBhvr>
                                      <p:tavLst>
                                        <p:tav tm="0">
                                          <p:val>
                                            <p:fltVal val="0"/>
                                          </p:val>
                                        </p:tav>
                                        <p:tav tm="100000">
                                          <p:val>
                                            <p:strVal val="#ppt_w"/>
                                          </p:val>
                                        </p:tav>
                                      </p:tavLst>
                                    </p:anim>
                                    <p:anim calcmode="lin" valueType="num">
                                      <p:cBhvr>
                                        <p:cTn id="133" dur="1000" fill="hold"/>
                                        <p:tgtEl>
                                          <p:spTgt spid="84"/>
                                        </p:tgtEl>
                                        <p:attrNameLst>
                                          <p:attrName>ppt_h</p:attrName>
                                        </p:attrNameLst>
                                      </p:cBhvr>
                                      <p:tavLst>
                                        <p:tav tm="0">
                                          <p:val>
                                            <p:fltVal val="0"/>
                                          </p:val>
                                        </p:tav>
                                        <p:tav tm="100000">
                                          <p:val>
                                            <p:strVal val="#ppt_h"/>
                                          </p:val>
                                        </p:tav>
                                      </p:tavLst>
                                    </p:anim>
                                  </p:childTnLst>
                                </p:cTn>
                              </p:par>
                              <p:par>
                                <p:cTn id="134" presetID="10" presetClass="entr" presetSubtype="0" fill="hold" nodeType="withEffect">
                                  <p:stCondLst>
                                    <p:cond delay="3500"/>
                                  </p:stCondLst>
                                  <p:childTnLst>
                                    <p:set>
                                      <p:cBhvr>
                                        <p:cTn id="135" dur="1" fill="hold">
                                          <p:stCondLst>
                                            <p:cond delay="0"/>
                                          </p:stCondLst>
                                        </p:cTn>
                                        <p:tgtEl>
                                          <p:spTgt spid="82"/>
                                        </p:tgtEl>
                                        <p:attrNameLst>
                                          <p:attrName>style.visibility</p:attrName>
                                        </p:attrNameLst>
                                      </p:cBhvr>
                                      <p:to>
                                        <p:strVal val="visible"/>
                                      </p:to>
                                    </p:set>
                                    <p:animEffect transition="in" filter="fade">
                                      <p:cBhvr>
                                        <p:cTn id="136"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4" grpId="0" animBg="1"/>
      <p:bldP spid="53" grpId="0" animBg="1"/>
      <p:bldP spid="52" grpId="0" animBg="1"/>
      <p:bldP spid="51" grpId="0" animBg="1"/>
      <p:bldP spid="50" grpId="0" animBg="1"/>
      <p:bldP spid="49" grpId="0" animBg="1"/>
      <p:bldP spid="48" grpId="0" animBg="1"/>
      <p:bldP spid="47" grpId="0" animBg="1"/>
      <p:bldP spid="46" grpId="0" animBg="1"/>
      <p:bldP spid="75" grpId="0" animBg="1"/>
      <p:bldP spid="78" grpId="0" animBg="1"/>
      <p:bldP spid="79" grpId="0" animBg="1"/>
      <p:bldP spid="81" grpId="0" animBg="1"/>
      <p:bldP spid="83" grpId="0" animBg="1"/>
      <p:bldP spid="84" grpId="0" animBg="1"/>
      <p:bldP spid="88" grpId="0" animBg="1"/>
      <p:bldP spid="90" grpId="0" animBg="1"/>
      <p:bldP spid="91" grpId="0" animBg="1"/>
      <p:bldP spid="95" grpId="0" animBg="1"/>
      <p:bldP spid="97" grpId="0" animBg="1"/>
      <p:bldP spid="98" grpId="0" animBg="1"/>
      <p:bldP spid="59" grpId="0" animBg="1"/>
      <p:bldP spid="61" grpId="0"/>
      <p:bldP spid="62" grpId="0"/>
      <p:bldP spid="63" grpId="0"/>
      <p:bldP spid="64" grpId="0"/>
      <p:bldP spid="65" grpId="0"/>
      <p:bldP spid="66" grpId="0"/>
      <p:bldP spid="67" grpId="0"/>
      <p:bldP spid="6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Custom 3">
      <a:majorFont>
        <a:latin typeface="Century Gothic"/>
        <a:ea typeface="Helvetica Neue Medium"/>
        <a:cs typeface="Helvetica Neue Medium"/>
      </a:majorFont>
      <a:minorFont>
        <a:latin typeface="Century Gothic"/>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vlv">
      <a:dk1>
        <a:srgbClr val="000000"/>
      </a:dk1>
      <a:lt1>
        <a:srgbClr val="FFFFFF"/>
      </a:lt1>
      <a:dk2>
        <a:srgbClr val="2D3847"/>
      </a:dk2>
      <a:lt2>
        <a:srgbClr val="E7E6E6"/>
      </a:lt2>
      <a:accent1>
        <a:srgbClr val="6D25BF"/>
      </a:accent1>
      <a:accent2>
        <a:srgbClr val="8854FD"/>
      </a:accent2>
      <a:accent3>
        <a:srgbClr val="369ADE"/>
      </a:accent3>
      <a:accent4>
        <a:srgbClr val="56DBDC"/>
      </a:accent4>
      <a:accent5>
        <a:srgbClr val="FC5596"/>
      </a:accent5>
      <a:accent6>
        <a:srgbClr val="FE988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White">
  <a:themeElements>
    <a:clrScheme name="UpBlue">
      <a:dk1>
        <a:srgbClr val="000000"/>
      </a:dk1>
      <a:lt1>
        <a:srgbClr val="FFFFFF"/>
      </a:lt1>
      <a:dk2>
        <a:srgbClr val="5E5E5E"/>
      </a:dk2>
      <a:lt2>
        <a:srgbClr val="D5D5D5"/>
      </a:lt2>
      <a:accent1>
        <a:srgbClr val="3170F6"/>
      </a:accent1>
      <a:accent2>
        <a:srgbClr val="671EE1"/>
      </a:accent2>
      <a:accent3>
        <a:srgbClr val="59C3F9"/>
      </a:accent3>
      <a:accent4>
        <a:srgbClr val="FAE232"/>
      </a:accent4>
      <a:accent5>
        <a:srgbClr val="FF644E"/>
      </a:accent5>
      <a:accent6>
        <a:srgbClr val="EF5FA7"/>
      </a:accent6>
      <a:hlink>
        <a:srgbClr val="0000FF"/>
      </a:hlink>
      <a:folHlink>
        <a:srgbClr val="FF00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White">
  <a:themeElements>
    <a:clrScheme name="2020BR">
      <a:dk1>
        <a:srgbClr val="1B1E20"/>
      </a:dk1>
      <a:lt1>
        <a:srgbClr val="F7F5F4"/>
      </a:lt1>
      <a:dk2>
        <a:srgbClr val="8C9098"/>
      </a:dk2>
      <a:lt2>
        <a:srgbClr val="E3E1E4"/>
      </a:lt2>
      <a:accent1>
        <a:srgbClr val="00A1FF"/>
      </a:accent1>
      <a:accent2>
        <a:srgbClr val="3E5DBF"/>
      </a:accent2>
      <a:accent3>
        <a:srgbClr val="3A39A5"/>
      </a:accent3>
      <a:accent4>
        <a:srgbClr val="693285"/>
      </a:accent4>
      <a:accent5>
        <a:srgbClr val="CF0057"/>
      </a:accent5>
      <a:accent6>
        <a:srgbClr val="3C5DBF"/>
      </a:accent6>
      <a:hlink>
        <a:srgbClr val="3E5DBE"/>
      </a:hlink>
      <a:folHlink>
        <a:srgbClr val="3A3FA4"/>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Custom 2">
      <a:dk1>
        <a:srgbClr val="172B4D"/>
      </a:dk1>
      <a:lt1>
        <a:srgbClr val="F3F5F7"/>
      </a:lt1>
      <a:dk2>
        <a:srgbClr val="3E4B67"/>
      </a:dk2>
      <a:lt2>
        <a:srgbClr val="FFFFFF"/>
      </a:lt2>
      <a:accent1>
        <a:srgbClr val="5E71E3"/>
      </a:accent1>
      <a:accent2>
        <a:srgbClr val="11CDEF"/>
      </a:accent2>
      <a:accent3>
        <a:srgbClr val="2CCE89"/>
      </a:accent3>
      <a:accent4>
        <a:srgbClr val="67748E"/>
      </a:accent4>
      <a:accent5>
        <a:srgbClr val="F5365C"/>
      </a:accent5>
      <a:accent6>
        <a:srgbClr val="F4F5F7"/>
      </a:accent6>
      <a:hlink>
        <a:srgbClr val="5E71E3"/>
      </a:hlink>
      <a:folHlink>
        <a:srgbClr val="172B4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764</Words>
  <Application>Microsoft Office PowerPoint</Application>
  <PresentationFormat>Widescreen</PresentationFormat>
  <Paragraphs>154</Paragraphs>
  <Slides>16</Slides>
  <Notes>4</Notes>
  <HiddenSlides>0</HiddenSlides>
  <MMClips>0</MMClips>
  <ScaleCrop>false</ScaleCrop>
  <HeadingPairs>
    <vt:vector size="4" baseType="variant">
      <vt:variant>
        <vt:lpstr>Theme</vt:lpstr>
      </vt:variant>
      <vt:variant>
        <vt:i4>11</vt:i4>
      </vt:variant>
      <vt:variant>
        <vt:lpstr>Slide Titles</vt:lpstr>
      </vt:variant>
      <vt:variant>
        <vt:i4>16</vt:i4>
      </vt:variant>
    </vt:vector>
  </HeadingPairs>
  <TitlesOfParts>
    <vt:vector size="27" baseType="lpstr">
      <vt:lpstr>Office Theme</vt:lpstr>
      <vt:lpstr>1_Office Theme</vt:lpstr>
      <vt:lpstr>3_Office Theme</vt:lpstr>
      <vt:lpstr>1_White</vt:lpstr>
      <vt:lpstr>5_Office Theme</vt:lpstr>
      <vt:lpstr>2_White</vt:lpstr>
      <vt:lpstr>6_Office Theme</vt:lpstr>
      <vt:lpstr>2_Office Theme</vt:lpstr>
      <vt:lpstr>4_Office Theme</vt:lpstr>
      <vt:lpstr>7_Office Theme</vt:lpstr>
      <vt:lpstr>White</vt:lpstr>
      <vt:lpstr>PowerPoint Presentation</vt:lpstr>
      <vt:lpstr>PowerPoint Presentation</vt:lpstr>
      <vt:lpstr>PowerPoint Presentation</vt:lpstr>
      <vt:lpstr>Relevant sections from National Education Policy 2020 pertaining to assessments at key stages:</vt:lpstr>
      <vt:lpstr>Why SAFAL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Manojkumar Meloth</cp:lastModifiedBy>
  <cp:revision>57</cp:revision>
  <dcterms:created xsi:type="dcterms:W3CDTF">2021-08-18T15:48:05Z</dcterms:created>
  <dcterms:modified xsi:type="dcterms:W3CDTF">2023-07-19T01:42:13Z</dcterms:modified>
</cp:coreProperties>
</file>